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8c8602971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2e7a0311074445"/>
  </p:sldMasterIdLst>
  <p:sldIdLst>
    <p:sldId xmlns:r="http://schemas.openxmlformats.org/officeDocument/2006/relationships" id="256" r:id="Rbcd9282c77dc42fd"/>
    <p:sldId xmlns:r="http://schemas.openxmlformats.org/officeDocument/2006/relationships" id="257" r:id="R42888d17b8544609"/>
    <p:sldId xmlns:r="http://schemas.openxmlformats.org/officeDocument/2006/relationships" id="258" r:id="R84d38b373dd1497f"/>
    <p:sldId xmlns:r="http://schemas.openxmlformats.org/officeDocument/2006/relationships" id="259" r:id="Rf3801bf837644054"/>
    <p:sldId xmlns:r="http://schemas.openxmlformats.org/officeDocument/2006/relationships" id="260" r:id="Rffab24fd6847478e"/>
    <p:sldId xmlns:r="http://schemas.openxmlformats.org/officeDocument/2006/relationships" id="261" r:id="R0ca7dd42e8cc4eed"/>
    <p:sldId xmlns:r="http://schemas.openxmlformats.org/officeDocument/2006/relationships" id="262" r:id="Rad975b2f81f8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e7a0311074445" /><Relationship Type="http://schemas.openxmlformats.org/officeDocument/2006/relationships/slide" Target="/ppt/slides/slide1.xml" Id="Rbcd9282c77dc42fd" /><Relationship Type="http://schemas.openxmlformats.org/officeDocument/2006/relationships/slide" Target="/ppt/slides/slide2.xml" Id="R42888d17b8544609" /><Relationship Type="http://schemas.openxmlformats.org/officeDocument/2006/relationships/slide" Target="/ppt/slides/slide3.xml" Id="R84d38b373dd1497f" /><Relationship Type="http://schemas.openxmlformats.org/officeDocument/2006/relationships/slide" Target="/ppt/slides/slide4.xml" Id="Rf3801bf837644054" /><Relationship Type="http://schemas.openxmlformats.org/officeDocument/2006/relationships/slide" Target="/ppt/slides/slide5.xml" Id="Rffab24fd6847478e" /><Relationship Type="http://schemas.openxmlformats.org/officeDocument/2006/relationships/slide" Target="/ppt/slides/slide6.xml" Id="R0ca7dd42e8cc4eed" /><Relationship Type="http://schemas.openxmlformats.org/officeDocument/2006/relationships/slide" Target="/ppt/slides/slide7.xml" Id="Rad975b2f81f8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2b5de31f0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c68c37048459c" /><Relationship Type="http://schemas.openxmlformats.org/officeDocument/2006/relationships/theme" Target="/ppt/slideMasters/theme/theme1.xml" Id="Ra2eb644d34e2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c68c37048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08eaf9111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f94d5e17b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84f899252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5823865c9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4e8661b03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ab1ddcf65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6f1c53d9143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26 161 501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169 000 698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189 041 340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SØLVI TORILD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RENATE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STEFFEN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