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0def63808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d3cf2878141b9"/>
  </p:sldMasterIdLst>
  <p:sldIdLst>
    <p:sldId xmlns:r="http://schemas.openxmlformats.org/officeDocument/2006/relationships" id="256" r:id="R1935a4f921b64de4"/>
    <p:sldId xmlns:r="http://schemas.openxmlformats.org/officeDocument/2006/relationships" id="257" r:id="R6137c3ccbd1a42be"/>
    <p:sldId xmlns:r="http://schemas.openxmlformats.org/officeDocument/2006/relationships" id="258" r:id="R95435baa9e0940f7"/>
    <p:sldId xmlns:r="http://schemas.openxmlformats.org/officeDocument/2006/relationships" id="259" r:id="R19d625990109422f"/>
    <p:sldId xmlns:r="http://schemas.openxmlformats.org/officeDocument/2006/relationships" id="260" r:id="R591484cb118e4959"/>
    <p:sldId xmlns:r="http://schemas.openxmlformats.org/officeDocument/2006/relationships" id="261" r:id="R57de3f15c48940bf"/>
    <p:sldId xmlns:r="http://schemas.openxmlformats.org/officeDocument/2006/relationships" id="262" r:id="Rb60bc0b18ffa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d3cf2878141b9" /><Relationship Type="http://schemas.openxmlformats.org/officeDocument/2006/relationships/slide" Target="/ppt/slides/slide1.xml" Id="R1935a4f921b64de4" /><Relationship Type="http://schemas.openxmlformats.org/officeDocument/2006/relationships/slide" Target="/ppt/slides/slide2.xml" Id="R6137c3ccbd1a42be" /><Relationship Type="http://schemas.openxmlformats.org/officeDocument/2006/relationships/slide" Target="/ppt/slides/slide3.xml" Id="R95435baa9e0940f7" /><Relationship Type="http://schemas.openxmlformats.org/officeDocument/2006/relationships/slide" Target="/ppt/slides/slide4.xml" Id="R19d625990109422f" /><Relationship Type="http://schemas.openxmlformats.org/officeDocument/2006/relationships/slide" Target="/ppt/slides/slide5.xml" Id="R591484cb118e4959" /><Relationship Type="http://schemas.openxmlformats.org/officeDocument/2006/relationships/slide" Target="/ppt/slides/slide6.xml" Id="R57de3f15c48940bf" /><Relationship Type="http://schemas.openxmlformats.org/officeDocument/2006/relationships/slide" Target="/ppt/slides/slide7.xml" Id="Rb60bc0b18ffa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f580a5dc6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d0f3152b4fae" /><Relationship Type="http://schemas.openxmlformats.org/officeDocument/2006/relationships/theme" Target="/ppt/slideMasters/theme/theme1.xml" Id="R64a81bfd16c0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cd0f3152b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4da266d2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3cb3b94f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631f6975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d6b5d4a4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9d9266cd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f324be9b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ea9434de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