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36a3251e8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7f0d1fecb47b1"/>
  </p:sldMasterIdLst>
  <p:sldIdLst>
    <p:sldId xmlns:r="http://schemas.openxmlformats.org/officeDocument/2006/relationships" id="256" r:id="Rf4c072f8b2914b84"/>
    <p:sldId xmlns:r="http://schemas.openxmlformats.org/officeDocument/2006/relationships" id="257" r:id="Rbeed20bd59c34598"/>
    <p:sldId xmlns:r="http://schemas.openxmlformats.org/officeDocument/2006/relationships" id="258" r:id="R4d972a034d8a486f"/>
    <p:sldId xmlns:r="http://schemas.openxmlformats.org/officeDocument/2006/relationships" id="259" r:id="Rc607f9470f0d4e95"/>
    <p:sldId xmlns:r="http://schemas.openxmlformats.org/officeDocument/2006/relationships" id="260" r:id="R7f202b063db84616"/>
    <p:sldId xmlns:r="http://schemas.openxmlformats.org/officeDocument/2006/relationships" id="261" r:id="R58a26acb772645a4"/>
    <p:sldId xmlns:r="http://schemas.openxmlformats.org/officeDocument/2006/relationships" id="262" r:id="R4b30c44d4de744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7f0d1fecb47b1" /><Relationship Type="http://schemas.openxmlformats.org/officeDocument/2006/relationships/slide" Target="/ppt/slides/slide1.xml" Id="Rf4c072f8b2914b84" /><Relationship Type="http://schemas.openxmlformats.org/officeDocument/2006/relationships/slide" Target="/ppt/slides/slide2.xml" Id="Rbeed20bd59c34598" /><Relationship Type="http://schemas.openxmlformats.org/officeDocument/2006/relationships/slide" Target="/ppt/slides/slide3.xml" Id="R4d972a034d8a486f" /><Relationship Type="http://schemas.openxmlformats.org/officeDocument/2006/relationships/slide" Target="/ppt/slides/slide4.xml" Id="Rc607f9470f0d4e95" /><Relationship Type="http://schemas.openxmlformats.org/officeDocument/2006/relationships/slide" Target="/ppt/slides/slide5.xml" Id="R7f202b063db84616" /><Relationship Type="http://schemas.openxmlformats.org/officeDocument/2006/relationships/slide" Target="/ppt/slides/slide6.xml" Id="R58a26acb772645a4" /><Relationship Type="http://schemas.openxmlformats.org/officeDocument/2006/relationships/slide" Target="/ppt/slides/slide7.xml" Id="R4b30c44d4de744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0c3f2467dd4c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037b88baa4110" /><Relationship Type="http://schemas.openxmlformats.org/officeDocument/2006/relationships/theme" Target="/ppt/slideMasters/theme/theme1.xml" Id="R95adad997e1c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037b88baa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b9424312f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968fca6eb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90a85f71a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939b5fc6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634b946f5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daf260963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129751ed84b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