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5128ae94e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1e221661f4aa4"/>
  </p:sldMasterIdLst>
  <p:sldIdLst>
    <p:sldId xmlns:r="http://schemas.openxmlformats.org/officeDocument/2006/relationships" id="256" r:id="R30dd57850ced419c"/>
    <p:sldId xmlns:r="http://schemas.openxmlformats.org/officeDocument/2006/relationships" id="257" r:id="Rb066eb37c24c4503"/>
    <p:sldId xmlns:r="http://schemas.openxmlformats.org/officeDocument/2006/relationships" id="258" r:id="Rd09adae4df2041dd"/>
    <p:sldId xmlns:r="http://schemas.openxmlformats.org/officeDocument/2006/relationships" id="259" r:id="R2246c39c12424fe2"/>
    <p:sldId xmlns:r="http://schemas.openxmlformats.org/officeDocument/2006/relationships" id="260" r:id="R20d967cca9aa4501"/>
    <p:sldId xmlns:r="http://schemas.openxmlformats.org/officeDocument/2006/relationships" id="261" r:id="R25dc78890e5a4d99"/>
    <p:sldId xmlns:r="http://schemas.openxmlformats.org/officeDocument/2006/relationships" id="262" r:id="R18475d4b6e84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1e221661f4aa4" /><Relationship Type="http://schemas.openxmlformats.org/officeDocument/2006/relationships/slide" Target="/ppt/slides/slide1.xml" Id="R30dd57850ced419c" /><Relationship Type="http://schemas.openxmlformats.org/officeDocument/2006/relationships/slide" Target="/ppt/slides/slide2.xml" Id="Rb066eb37c24c4503" /><Relationship Type="http://schemas.openxmlformats.org/officeDocument/2006/relationships/slide" Target="/ppt/slides/slide3.xml" Id="Rd09adae4df2041dd" /><Relationship Type="http://schemas.openxmlformats.org/officeDocument/2006/relationships/slide" Target="/ppt/slides/slide4.xml" Id="R2246c39c12424fe2" /><Relationship Type="http://schemas.openxmlformats.org/officeDocument/2006/relationships/slide" Target="/ppt/slides/slide5.xml" Id="R20d967cca9aa4501" /><Relationship Type="http://schemas.openxmlformats.org/officeDocument/2006/relationships/slide" Target="/ppt/slides/slide6.xml" Id="R25dc78890e5a4d99" /><Relationship Type="http://schemas.openxmlformats.org/officeDocument/2006/relationships/slide" Target="/ppt/slides/slide7.xml" Id="R18475d4b6e84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a3b665dcf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22f0009be4c79" /><Relationship Type="http://schemas.openxmlformats.org/officeDocument/2006/relationships/theme" Target="/ppt/slideMasters/theme/theme1.xml" Id="Raaba78108adc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22f0009be4c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64569e419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921efb6cf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394fa9dc3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9f22568a7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6dad96dce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639c64d93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454cea087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BÅNDTVANG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11 046 850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FENSHOLT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JUNE WEIBUST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990 564 280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