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729e5d5fe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14d96a5154418"/>
  </p:sldMasterIdLst>
  <p:sldIdLst>
    <p:sldId xmlns:r="http://schemas.openxmlformats.org/officeDocument/2006/relationships" id="256" r:id="R685fd0a95ca54620"/>
    <p:sldId xmlns:r="http://schemas.openxmlformats.org/officeDocument/2006/relationships" id="257" r:id="R56d13d33bbbc4092"/>
    <p:sldId xmlns:r="http://schemas.openxmlformats.org/officeDocument/2006/relationships" id="258" r:id="R27352db079584053"/>
    <p:sldId xmlns:r="http://schemas.openxmlformats.org/officeDocument/2006/relationships" id="259" r:id="R0cbe4cbdfa994054"/>
    <p:sldId xmlns:r="http://schemas.openxmlformats.org/officeDocument/2006/relationships" id="260" r:id="R159f1c32b5094993"/>
    <p:sldId xmlns:r="http://schemas.openxmlformats.org/officeDocument/2006/relationships" id="261" r:id="Rc278314e41c944a8"/>
    <p:sldId xmlns:r="http://schemas.openxmlformats.org/officeDocument/2006/relationships" id="262" r:id="Rffb8a41dbebd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14d96a5154418" /><Relationship Type="http://schemas.openxmlformats.org/officeDocument/2006/relationships/slide" Target="/ppt/slides/slide1.xml" Id="R685fd0a95ca54620" /><Relationship Type="http://schemas.openxmlformats.org/officeDocument/2006/relationships/slide" Target="/ppt/slides/slide2.xml" Id="R56d13d33bbbc4092" /><Relationship Type="http://schemas.openxmlformats.org/officeDocument/2006/relationships/slide" Target="/ppt/slides/slide3.xml" Id="R27352db079584053" /><Relationship Type="http://schemas.openxmlformats.org/officeDocument/2006/relationships/slide" Target="/ppt/slides/slide4.xml" Id="R0cbe4cbdfa994054" /><Relationship Type="http://schemas.openxmlformats.org/officeDocument/2006/relationships/slide" Target="/ppt/slides/slide5.xml" Id="R159f1c32b5094993" /><Relationship Type="http://schemas.openxmlformats.org/officeDocument/2006/relationships/slide" Target="/ppt/slides/slide6.xml" Id="Rc278314e41c944a8" /><Relationship Type="http://schemas.openxmlformats.org/officeDocument/2006/relationships/slide" Target="/ppt/slides/slide7.xml" Id="Rffb8a41dbebd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8a68c1b0c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72bf609bb4721" /><Relationship Type="http://schemas.openxmlformats.org/officeDocument/2006/relationships/theme" Target="/ppt/slideMasters/theme/theme1.xml" Id="R73bc9856dba3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72bf609bb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92ec5cb4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08317b04a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0152a530c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fa61df8a6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af1ac103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8d5ad2b3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582bf73c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95 505 397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990 550 905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