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1c803701a648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aabf91237145e9"/>
  </p:sldMasterIdLst>
  <p:sldIdLst>
    <p:sldId xmlns:r="http://schemas.openxmlformats.org/officeDocument/2006/relationships" id="256" r:id="Rc8ad7ca31d7b42b1"/>
    <p:sldId xmlns:r="http://schemas.openxmlformats.org/officeDocument/2006/relationships" id="257" r:id="Rdfeee4bf77cd4f39"/>
    <p:sldId xmlns:r="http://schemas.openxmlformats.org/officeDocument/2006/relationships" id="258" r:id="R3064e9cb4547447f"/>
    <p:sldId xmlns:r="http://schemas.openxmlformats.org/officeDocument/2006/relationships" id="259" r:id="Rfc6f24385c7e458a"/>
    <p:sldId xmlns:r="http://schemas.openxmlformats.org/officeDocument/2006/relationships" id="260" r:id="Ra4c2c14ee0d34d06"/>
    <p:sldId xmlns:r="http://schemas.openxmlformats.org/officeDocument/2006/relationships" id="261" r:id="R9131cacb05314710"/>
    <p:sldId xmlns:r="http://schemas.openxmlformats.org/officeDocument/2006/relationships" id="262" r:id="R396b5022d15549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abf91237145e9" /><Relationship Type="http://schemas.openxmlformats.org/officeDocument/2006/relationships/slide" Target="/ppt/slides/slide1.xml" Id="Rc8ad7ca31d7b42b1" /><Relationship Type="http://schemas.openxmlformats.org/officeDocument/2006/relationships/slide" Target="/ppt/slides/slide2.xml" Id="Rdfeee4bf77cd4f39" /><Relationship Type="http://schemas.openxmlformats.org/officeDocument/2006/relationships/slide" Target="/ppt/slides/slide3.xml" Id="R3064e9cb4547447f" /><Relationship Type="http://schemas.openxmlformats.org/officeDocument/2006/relationships/slide" Target="/ppt/slides/slide4.xml" Id="Rfc6f24385c7e458a" /><Relationship Type="http://schemas.openxmlformats.org/officeDocument/2006/relationships/slide" Target="/ppt/slides/slide5.xml" Id="Ra4c2c14ee0d34d06" /><Relationship Type="http://schemas.openxmlformats.org/officeDocument/2006/relationships/slide" Target="/ppt/slides/slide6.xml" Id="R9131cacb05314710" /><Relationship Type="http://schemas.openxmlformats.org/officeDocument/2006/relationships/slide" Target="/ppt/slides/slide7.xml" Id="R396b5022d15549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32756448e42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3bd798f574cc1" /><Relationship Type="http://schemas.openxmlformats.org/officeDocument/2006/relationships/theme" Target="/ppt/slideMasters/theme/theme1.xml" Id="Rf1b47fee621641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13bd798f574c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2349ee31845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385edf7b344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65ac65199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7d2c16484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7a49d1d8749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1f91c519b4e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ecc4be2604c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 HOLDING HOV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 HOLDING HOV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3 285 949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 INGVALDSEN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12 23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keingva@online.no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990 479 895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