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d48684fa1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d9546e4c84c85"/>
  </p:sldMasterIdLst>
  <p:sldIdLst>
    <p:sldId xmlns:r="http://schemas.openxmlformats.org/officeDocument/2006/relationships" id="256" r:id="R41113135c7514db7"/>
    <p:sldId xmlns:r="http://schemas.openxmlformats.org/officeDocument/2006/relationships" id="257" r:id="R3aa766650c384974"/>
    <p:sldId xmlns:r="http://schemas.openxmlformats.org/officeDocument/2006/relationships" id="258" r:id="R756820148def4ba7"/>
    <p:sldId xmlns:r="http://schemas.openxmlformats.org/officeDocument/2006/relationships" id="259" r:id="R629d55a11c8e497a"/>
    <p:sldId xmlns:r="http://schemas.openxmlformats.org/officeDocument/2006/relationships" id="260" r:id="Rd3afd84201624a6d"/>
    <p:sldId xmlns:r="http://schemas.openxmlformats.org/officeDocument/2006/relationships" id="261" r:id="Rdc4fe62cc4e043c3"/>
    <p:sldId xmlns:r="http://schemas.openxmlformats.org/officeDocument/2006/relationships" id="262" r:id="R10c4b99fb1b4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d9546e4c84c85" /><Relationship Type="http://schemas.openxmlformats.org/officeDocument/2006/relationships/slide" Target="/ppt/slides/slide1.xml" Id="R41113135c7514db7" /><Relationship Type="http://schemas.openxmlformats.org/officeDocument/2006/relationships/slide" Target="/ppt/slides/slide2.xml" Id="R3aa766650c384974" /><Relationship Type="http://schemas.openxmlformats.org/officeDocument/2006/relationships/slide" Target="/ppt/slides/slide3.xml" Id="R756820148def4ba7" /><Relationship Type="http://schemas.openxmlformats.org/officeDocument/2006/relationships/slide" Target="/ppt/slides/slide4.xml" Id="R629d55a11c8e497a" /><Relationship Type="http://schemas.openxmlformats.org/officeDocument/2006/relationships/slide" Target="/ppt/slides/slide5.xml" Id="Rd3afd84201624a6d" /><Relationship Type="http://schemas.openxmlformats.org/officeDocument/2006/relationships/slide" Target="/ppt/slides/slide6.xml" Id="Rdc4fe62cc4e043c3" /><Relationship Type="http://schemas.openxmlformats.org/officeDocument/2006/relationships/slide" Target="/ppt/slides/slide7.xml" Id="R10c4b99fb1b4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679a3fd36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6ffad54c64606" /><Relationship Type="http://schemas.openxmlformats.org/officeDocument/2006/relationships/theme" Target="/ppt/slideMasters/theme/theme1.xml" Id="R22e532a73ab2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6ffad54c6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7b35f3d1b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337bacf52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80ddf8227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0a6e9d8d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f39341584d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1f90aacd4c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7f5c69f44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MARKENG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