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6d0b76439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a604aa1844fde"/>
  </p:sldMasterIdLst>
  <p:sldIdLst>
    <p:sldId xmlns:r="http://schemas.openxmlformats.org/officeDocument/2006/relationships" id="256" r:id="R3df5909c8e5d477c"/>
    <p:sldId xmlns:r="http://schemas.openxmlformats.org/officeDocument/2006/relationships" id="257" r:id="R3e987a9f145a4fc9"/>
    <p:sldId xmlns:r="http://schemas.openxmlformats.org/officeDocument/2006/relationships" id="258" r:id="R6364c49025bb4b32"/>
    <p:sldId xmlns:r="http://schemas.openxmlformats.org/officeDocument/2006/relationships" id="259" r:id="R54f99aba473c4bc9"/>
    <p:sldId xmlns:r="http://schemas.openxmlformats.org/officeDocument/2006/relationships" id="260" r:id="R0ea05bc0be9c435f"/>
    <p:sldId xmlns:r="http://schemas.openxmlformats.org/officeDocument/2006/relationships" id="261" r:id="R4a7c171d72b2424e"/>
    <p:sldId xmlns:r="http://schemas.openxmlformats.org/officeDocument/2006/relationships" id="262" r:id="Rdc08a3736de1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a604aa1844fde" /><Relationship Type="http://schemas.openxmlformats.org/officeDocument/2006/relationships/slide" Target="/ppt/slides/slide1.xml" Id="R3df5909c8e5d477c" /><Relationship Type="http://schemas.openxmlformats.org/officeDocument/2006/relationships/slide" Target="/ppt/slides/slide2.xml" Id="R3e987a9f145a4fc9" /><Relationship Type="http://schemas.openxmlformats.org/officeDocument/2006/relationships/slide" Target="/ppt/slides/slide3.xml" Id="R6364c49025bb4b32" /><Relationship Type="http://schemas.openxmlformats.org/officeDocument/2006/relationships/slide" Target="/ppt/slides/slide4.xml" Id="R54f99aba473c4bc9" /><Relationship Type="http://schemas.openxmlformats.org/officeDocument/2006/relationships/slide" Target="/ppt/slides/slide5.xml" Id="R0ea05bc0be9c435f" /><Relationship Type="http://schemas.openxmlformats.org/officeDocument/2006/relationships/slide" Target="/ppt/slides/slide6.xml" Id="R4a7c171d72b2424e" /><Relationship Type="http://schemas.openxmlformats.org/officeDocument/2006/relationships/slide" Target="/ppt/slides/slide7.xml" Id="Rdc08a3736de1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e6b7f3e10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ba2872fb54242" /><Relationship Type="http://schemas.openxmlformats.org/officeDocument/2006/relationships/theme" Target="/ppt/slideMasters/theme/theme1.xml" Id="R0c1164c3dff4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ba2872fb5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1c704e9da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f5b2d35f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f45ac2f94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a5739034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744f7a2c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903cb7f75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f8964f84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BORGAN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