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277925a66441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7ce9c6e4f24ecb"/>
  </p:sldMasterIdLst>
  <p:sldIdLst>
    <p:sldId xmlns:r="http://schemas.openxmlformats.org/officeDocument/2006/relationships" id="256" r:id="R60055c6a79bc43d0"/>
    <p:sldId xmlns:r="http://schemas.openxmlformats.org/officeDocument/2006/relationships" id="257" r:id="R5cd8766dd2114ba5"/>
    <p:sldId xmlns:r="http://schemas.openxmlformats.org/officeDocument/2006/relationships" id="258" r:id="R14ecf688d2a34cb1"/>
    <p:sldId xmlns:r="http://schemas.openxmlformats.org/officeDocument/2006/relationships" id="259" r:id="R0b2b867337d24ddb"/>
    <p:sldId xmlns:r="http://schemas.openxmlformats.org/officeDocument/2006/relationships" id="260" r:id="R409d75ad5e2e4938"/>
    <p:sldId xmlns:r="http://schemas.openxmlformats.org/officeDocument/2006/relationships" id="261" r:id="R61ade7358a264d67"/>
    <p:sldId xmlns:r="http://schemas.openxmlformats.org/officeDocument/2006/relationships" id="262" r:id="R57cbc32b8f6e49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7ce9c6e4f24ecb" /><Relationship Type="http://schemas.openxmlformats.org/officeDocument/2006/relationships/slide" Target="/ppt/slides/slide1.xml" Id="R60055c6a79bc43d0" /><Relationship Type="http://schemas.openxmlformats.org/officeDocument/2006/relationships/slide" Target="/ppt/slides/slide2.xml" Id="R5cd8766dd2114ba5" /><Relationship Type="http://schemas.openxmlformats.org/officeDocument/2006/relationships/slide" Target="/ppt/slides/slide3.xml" Id="R14ecf688d2a34cb1" /><Relationship Type="http://schemas.openxmlformats.org/officeDocument/2006/relationships/slide" Target="/ppt/slides/slide4.xml" Id="R0b2b867337d24ddb" /><Relationship Type="http://schemas.openxmlformats.org/officeDocument/2006/relationships/slide" Target="/ppt/slides/slide5.xml" Id="R409d75ad5e2e4938" /><Relationship Type="http://schemas.openxmlformats.org/officeDocument/2006/relationships/slide" Target="/ppt/slides/slide6.xml" Id="R61ade7358a264d67" /><Relationship Type="http://schemas.openxmlformats.org/officeDocument/2006/relationships/slide" Target="/ppt/slides/slide7.xml" Id="R57cbc32b8f6e49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69778a12b247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ed6f2f260c4db4" /><Relationship Type="http://schemas.openxmlformats.org/officeDocument/2006/relationships/theme" Target="/ppt/slideMasters/theme/theme1.xml" Id="R14f67b59e02a434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ed6f2f260c4d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1101501baa42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4d4d4fdbd4c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540e63bb194b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d5e5adfa44ed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3f595318c49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451bc76014c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6839df5a041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STRAWBERRY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HOTELS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46 823 000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4 151 000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657 747 000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4 147 918 000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5 085 080 000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STRAWBERRY HOSPITALITY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Stangs gate 22-24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40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990 465 339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STRAWBERRY HOTELS AS</a:t>
            </a:r>
          </a:p>
        </p:txBody>
      </p:sp>
    </p:spTree>
  </p:cSld>
  <p:clrMapOvr>
    <a:masterClrMapping xmlns:a="http://schemas.openxmlformats.org/drawingml/2006/main"/>
  </p:clrMapOvr>
</p:sld>
</file>