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913b17b861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df79034e104829"/>
  </p:sldMasterIdLst>
  <p:sldIdLst>
    <p:sldId xmlns:r="http://schemas.openxmlformats.org/officeDocument/2006/relationships" id="256" r:id="Rae3e723e9d034f5b"/>
    <p:sldId xmlns:r="http://schemas.openxmlformats.org/officeDocument/2006/relationships" id="257" r:id="R22cb31f3b34f4a16"/>
    <p:sldId xmlns:r="http://schemas.openxmlformats.org/officeDocument/2006/relationships" id="258" r:id="R73d8d571e32f4a2f"/>
    <p:sldId xmlns:r="http://schemas.openxmlformats.org/officeDocument/2006/relationships" id="259" r:id="R0bb10eb8df5a447a"/>
    <p:sldId xmlns:r="http://schemas.openxmlformats.org/officeDocument/2006/relationships" id="260" r:id="R8e595b8b34cc41c0"/>
    <p:sldId xmlns:r="http://schemas.openxmlformats.org/officeDocument/2006/relationships" id="261" r:id="R5112c119f21d4c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f79034e104829" /><Relationship Type="http://schemas.openxmlformats.org/officeDocument/2006/relationships/slide" Target="/ppt/slides/slide1.xml" Id="Rae3e723e9d034f5b" /><Relationship Type="http://schemas.openxmlformats.org/officeDocument/2006/relationships/slide" Target="/ppt/slides/slide2.xml" Id="R22cb31f3b34f4a16" /><Relationship Type="http://schemas.openxmlformats.org/officeDocument/2006/relationships/slide" Target="/ppt/slides/slide3.xml" Id="R73d8d571e32f4a2f" /><Relationship Type="http://schemas.openxmlformats.org/officeDocument/2006/relationships/slide" Target="/ppt/slides/slide4.xml" Id="R0bb10eb8df5a447a" /><Relationship Type="http://schemas.openxmlformats.org/officeDocument/2006/relationships/slide" Target="/ppt/slides/slide5.xml" Id="R8e595b8b34cc41c0" /><Relationship Type="http://schemas.openxmlformats.org/officeDocument/2006/relationships/slide" Target="/ppt/slides/slide6.xml" Id="R5112c119f21d4c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b90a3afd141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702248cdb429c" /><Relationship Type="http://schemas.openxmlformats.org/officeDocument/2006/relationships/theme" Target="/ppt/slideMasters/theme/theme1.xml" Id="Rd63c38fed36d4d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b702248cdb42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cc404497442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31895e6df40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2f7be833343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a9c00cf05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06ab6295746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d001c668349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990 465 339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