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06bce0b3c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7d5802bf242d5"/>
  </p:sldMasterIdLst>
  <p:sldIdLst>
    <p:sldId xmlns:r="http://schemas.openxmlformats.org/officeDocument/2006/relationships" id="256" r:id="R64586af8b0b44410"/>
    <p:sldId xmlns:r="http://schemas.openxmlformats.org/officeDocument/2006/relationships" id="257" r:id="R551825744f864f29"/>
    <p:sldId xmlns:r="http://schemas.openxmlformats.org/officeDocument/2006/relationships" id="258" r:id="Rbef8bbbe30b84fa4"/>
    <p:sldId xmlns:r="http://schemas.openxmlformats.org/officeDocument/2006/relationships" id="259" r:id="R237bc572b0e44bac"/>
    <p:sldId xmlns:r="http://schemas.openxmlformats.org/officeDocument/2006/relationships" id="260" r:id="Re3c5bee213cd436b"/>
    <p:sldId xmlns:r="http://schemas.openxmlformats.org/officeDocument/2006/relationships" id="261" r:id="Rabd9a412f4c742f1"/>
    <p:sldId xmlns:r="http://schemas.openxmlformats.org/officeDocument/2006/relationships" id="262" r:id="Rbe97209505b8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7d5802bf242d5" /><Relationship Type="http://schemas.openxmlformats.org/officeDocument/2006/relationships/slide" Target="/ppt/slides/slide1.xml" Id="R64586af8b0b44410" /><Relationship Type="http://schemas.openxmlformats.org/officeDocument/2006/relationships/slide" Target="/ppt/slides/slide2.xml" Id="R551825744f864f29" /><Relationship Type="http://schemas.openxmlformats.org/officeDocument/2006/relationships/slide" Target="/ppt/slides/slide3.xml" Id="Rbef8bbbe30b84fa4" /><Relationship Type="http://schemas.openxmlformats.org/officeDocument/2006/relationships/slide" Target="/ppt/slides/slide4.xml" Id="R237bc572b0e44bac" /><Relationship Type="http://schemas.openxmlformats.org/officeDocument/2006/relationships/slide" Target="/ppt/slides/slide5.xml" Id="Re3c5bee213cd436b" /><Relationship Type="http://schemas.openxmlformats.org/officeDocument/2006/relationships/slide" Target="/ppt/slides/slide6.xml" Id="Rabd9a412f4c742f1" /><Relationship Type="http://schemas.openxmlformats.org/officeDocument/2006/relationships/slide" Target="/ppt/slides/slide7.xml" Id="Rbe97209505b8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3f038d927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997e482b4fb0" /><Relationship Type="http://schemas.openxmlformats.org/officeDocument/2006/relationships/theme" Target="/ppt/slideMasters/theme/theme1.xml" Id="Rcdbec03b5925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0997e482b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7a36f60d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a8e4824e1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5cbb68600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89f992cc2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465c0f586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3727de23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f4859b1b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