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2b76f4936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49ae094e44625"/>
  </p:sldMasterIdLst>
  <p:sldIdLst>
    <p:sldId xmlns:r="http://schemas.openxmlformats.org/officeDocument/2006/relationships" id="256" r:id="Rc054b2abf90e428d"/>
    <p:sldId xmlns:r="http://schemas.openxmlformats.org/officeDocument/2006/relationships" id="257" r:id="Rd666a2cada334b04"/>
    <p:sldId xmlns:r="http://schemas.openxmlformats.org/officeDocument/2006/relationships" id="258" r:id="Ra6f8b8c32ace4295"/>
    <p:sldId xmlns:r="http://schemas.openxmlformats.org/officeDocument/2006/relationships" id="259" r:id="R29cdb47672fb4bc7"/>
    <p:sldId xmlns:r="http://schemas.openxmlformats.org/officeDocument/2006/relationships" id="260" r:id="Rb1929d6b49c14ccf"/>
    <p:sldId xmlns:r="http://schemas.openxmlformats.org/officeDocument/2006/relationships" id="261" r:id="Rd97b23b657fe4a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49ae094e44625" /><Relationship Type="http://schemas.openxmlformats.org/officeDocument/2006/relationships/slide" Target="/ppt/slides/slide1.xml" Id="Rc054b2abf90e428d" /><Relationship Type="http://schemas.openxmlformats.org/officeDocument/2006/relationships/slide" Target="/ppt/slides/slide2.xml" Id="Rd666a2cada334b04" /><Relationship Type="http://schemas.openxmlformats.org/officeDocument/2006/relationships/slide" Target="/ppt/slides/slide3.xml" Id="Ra6f8b8c32ace4295" /><Relationship Type="http://schemas.openxmlformats.org/officeDocument/2006/relationships/slide" Target="/ppt/slides/slide4.xml" Id="R29cdb47672fb4bc7" /><Relationship Type="http://schemas.openxmlformats.org/officeDocument/2006/relationships/slide" Target="/ppt/slides/slide5.xml" Id="Rb1929d6b49c14ccf" /><Relationship Type="http://schemas.openxmlformats.org/officeDocument/2006/relationships/slide" Target="/ppt/slides/slide6.xml" Id="Rd97b23b657fe4a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88ba14dba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a8ed5df14fa6" /><Relationship Type="http://schemas.openxmlformats.org/officeDocument/2006/relationships/theme" Target="/ppt/slideMasters/theme/theme1.xml" Id="R4cdc24966c6843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5a8ed5df1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fb9bf291b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958899125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ebfe086f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fd0754265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041a9343c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4082ca31d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E.K.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990 455 376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