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81a2ec159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0840850eb42c2"/>
  </p:sldMasterIdLst>
  <p:sldIdLst>
    <p:sldId xmlns:r="http://schemas.openxmlformats.org/officeDocument/2006/relationships" id="256" r:id="R23bd09b2de2849dc"/>
    <p:sldId xmlns:r="http://schemas.openxmlformats.org/officeDocument/2006/relationships" id="257" r:id="R690d7212442147cc"/>
    <p:sldId xmlns:r="http://schemas.openxmlformats.org/officeDocument/2006/relationships" id="258" r:id="Rfe093e9f86a94d72"/>
    <p:sldId xmlns:r="http://schemas.openxmlformats.org/officeDocument/2006/relationships" id="259" r:id="R036dda11a4d24465"/>
    <p:sldId xmlns:r="http://schemas.openxmlformats.org/officeDocument/2006/relationships" id="260" r:id="R0d1c679d1f6c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840850eb42c2" /><Relationship Type="http://schemas.openxmlformats.org/officeDocument/2006/relationships/slide" Target="/ppt/slides/slide1.xml" Id="R23bd09b2de2849dc" /><Relationship Type="http://schemas.openxmlformats.org/officeDocument/2006/relationships/slide" Target="/ppt/slides/slide2.xml" Id="R690d7212442147cc" /><Relationship Type="http://schemas.openxmlformats.org/officeDocument/2006/relationships/slide" Target="/ppt/slides/slide3.xml" Id="Rfe093e9f86a94d72" /><Relationship Type="http://schemas.openxmlformats.org/officeDocument/2006/relationships/slide" Target="/ppt/slides/slide4.xml" Id="R036dda11a4d24465" /><Relationship Type="http://schemas.openxmlformats.org/officeDocument/2006/relationships/slide" Target="/ppt/slides/slide5.xml" Id="R0d1c679d1f6c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e18db5e9d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45a21ace440b" /><Relationship Type="http://schemas.openxmlformats.org/officeDocument/2006/relationships/theme" Target="/ppt/slideMasters/theme/theme1.xml" Id="Rae24dd855814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e45a21ac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7819a595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c33d1402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8cc5029bc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3d35d0a8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7328ab4f4e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990 446 881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II</a:t>
            </a:r>
          </a:p>
        </p:txBody>
      </p:sp>
    </p:spTree>
  </p:cSld>
  <p:clrMapOvr>
    <a:masterClrMapping xmlns:a="http://schemas.openxmlformats.org/drawingml/2006/main"/>
  </p:clrMapOvr>
</p:sld>
</file>