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d3ff8a870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ae53f689e4ccd"/>
  </p:sldMasterIdLst>
  <p:sldIdLst>
    <p:sldId xmlns:r="http://schemas.openxmlformats.org/officeDocument/2006/relationships" id="256" r:id="R0735cd85695349db"/>
    <p:sldId xmlns:r="http://schemas.openxmlformats.org/officeDocument/2006/relationships" id="257" r:id="R787baec4e62f4814"/>
    <p:sldId xmlns:r="http://schemas.openxmlformats.org/officeDocument/2006/relationships" id="258" r:id="R834ae1e1e8d746ef"/>
    <p:sldId xmlns:r="http://schemas.openxmlformats.org/officeDocument/2006/relationships" id="259" r:id="R84c44e5e0f464001"/>
    <p:sldId xmlns:r="http://schemas.openxmlformats.org/officeDocument/2006/relationships" id="260" r:id="Rdb7f5b4fc9f94620"/>
    <p:sldId xmlns:r="http://schemas.openxmlformats.org/officeDocument/2006/relationships" id="261" r:id="Rf1772235e6ed471c"/>
    <p:sldId xmlns:r="http://schemas.openxmlformats.org/officeDocument/2006/relationships" id="262" r:id="R30e0930e7298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ae53f689e4ccd" /><Relationship Type="http://schemas.openxmlformats.org/officeDocument/2006/relationships/slide" Target="/ppt/slides/slide1.xml" Id="R0735cd85695349db" /><Relationship Type="http://schemas.openxmlformats.org/officeDocument/2006/relationships/slide" Target="/ppt/slides/slide2.xml" Id="R787baec4e62f4814" /><Relationship Type="http://schemas.openxmlformats.org/officeDocument/2006/relationships/slide" Target="/ppt/slides/slide3.xml" Id="R834ae1e1e8d746ef" /><Relationship Type="http://schemas.openxmlformats.org/officeDocument/2006/relationships/slide" Target="/ppt/slides/slide4.xml" Id="R84c44e5e0f464001" /><Relationship Type="http://schemas.openxmlformats.org/officeDocument/2006/relationships/slide" Target="/ppt/slides/slide5.xml" Id="Rdb7f5b4fc9f94620" /><Relationship Type="http://schemas.openxmlformats.org/officeDocument/2006/relationships/slide" Target="/ppt/slides/slide6.xml" Id="Rf1772235e6ed471c" /><Relationship Type="http://schemas.openxmlformats.org/officeDocument/2006/relationships/slide" Target="/ppt/slides/slide7.xml" Id="R30e0930e7298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d08463c8f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e25cc48cd49ab" /><Relationship Type="http://schemas.openxmlformats.org/officeDocument/2006/relationships/theme" Target="/ppt/slideMasters/theme/theme1.xml" Id="R9337d5807b62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e25cc48cd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29c0fcac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c5313f2c546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2df8ae4ec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939499390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7d31918ce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8111a3da7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a06422782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PVO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20 537 880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