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4fc6d9899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e0174b085455a"/>
  </p:sldMasterIdLst>
  <p:sldIdLst>
    <p:sldId xmlns:r="http://schemas.openxmlformats.org/officeDocument/2006/relationships" id="256" r:id="Rc6938358d2634011"/>
    <p:sldId xmlns:r="http://schemas.openxmlformats.org/officeDocument/2006/relationships" id="257" r:id="R8f9c1d6ccdff4e86"/>
    <p:sldId xmlns:r="http://schemas.openxmlformats.org/officeDocument/2006/relationships" id="258" r:id="Rf5fb7584d93c418c"/>
    <p:sldId xmlns:r="http://schemas.openxmlformats.org/officeDocument/2006/relationships" id="259" r:id="R9e3a4918ab054fc7"/>
    <p:sldId xmlns:r="http://schemas.openxmlformats.org/officeDocument/2006/relationships" id="260" r:id="Rf04017d5726546f0"/>
    <p:sldId xmlns:r="http://schemas.openxmlformats.org/officeDocument/2006/relationships" id="261" r:id="R209c2deb86384bad"/>
    <p:sldId xmlns:r="http://schemas.openxmlformats.org/officeDocument/2006/relationships" id="262" r:id="Rcff4ddb9cc22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0174b085455a" /><Relationship Type="http://schemas.openxmlformats.org/officeDocument/2006/relationships/slide" Target="/ppt/slides/slide1.xml" Id="Rc6938358d2634011" /><Relationship Type="http://schemas.openxmlformats.org/officeDocument/2006/relationships/slide" Target="/ppt/slides/slide2.xml" Id="R8f9c1d6ccdff4e86" /><Relationship Type="http://schemas.openxmlformats.org/officeDocument/2006/relationships/slide" Target="/ppt/slides/slide3.xml" Id="Rf5fb7584d93c418c" /><Relationship Type="http://schemas.openxmlformats.org/officeDocument/2006/relationships/slide" Target="/ppt/slides/slide4.xml" Id="R9e3a4918ab054fc7" /><Relationship Type="http://schemas.openxmlformats.org/officeDocument/2006/relationships/slide" Target="/ppt/slides/slide5.xml" Id="Rf04017d5726546f0" /><Relationship Type="http://schemas.openxmlformats.org/officeDocument/2006/relationships/slide" Target="/ppt/slides/slide6.xml" Id="R209c2deb86384bad" /><Relationship Type="http://schemas.openxmlformats.org/officeDocument/2006/relationships/slide" Target="/ppt/slides/slide7.xml" Id="Rcff4ddb9cc22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b23435d9e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7b3dcc9a48d8" /><Relationship Type="http://schemas.openxmlformats.org/officeDocument/2006/relationships/theme" Target="/ppt/slideMasters/theme/theme1.xml" Id="Rc9ed7b0319b6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97b3dcc9a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50b2ea8e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4f74cab1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25cf1d46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6e625bf6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0de22cfd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4d9b5f00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9e7e907e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