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4f6d3a9f9644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0d755386bd4fbc"/>
  </p:sldMasterIdLst>
  <p:sldIdLst>
    <p:sldId xmlns:r="http://schemas.openxmlformats.org/officeDocument/2006/relationships" id="256" r:id="R68c61a7c77204da1"/>
    <p:sldId xmlns:r="http://schemas.openxmlformats.org/officeDocument/2006/relationships" id="257" r:id="R3177614e39bf466f"/>
    <p:sldId xmlns:r="http://schemas.openxmlformats.org/officeDocument/2006/relationships" id="258" r:id="R7984d3abc8c54c86"/>
    <p:sldId xmlns:r="http://schemas.openxmlformats.org/officeDocument/2006/relationships" id="259" r:id="Rf2d39bca5d294371"/>
    <p:sldId xmlns:r="http://schemas.openxmlformats.org/officeDocument/2006/relationships" id="260" r:id="R8e379e6be83a4910"/>
    <p:sldId xmlns:r="http://schemas.openxmlformats.org/officeDocument/2006/relationships" id="261" r:id="R33de917f95184d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d755386bd4fbc" /><Relationship Type="http://schemas.openxmlformats.org/officeDocument/2006/relationships/slide" Target="/ppt/slides/slide1.xml" Id="R68c61a7c77204da1" /><Relationship Type="http://schemas.openxmlformats.org/officeDocument/2006/relationships/slide" Target="/ppt/slides/slide2.xml" Id="R3177614e39bf466f" /><Relationship Type="http://schemas.openxmlformats.org/officeDocument/2006/relationships/slide" Target="/ppt/slides/slide3.xml" Id="R7984d3abc8c54c86" /><Relationship Type="http://schemas.openxmlformats.org/officeDocument/2006/relationships/slide" Target="/ppt/slides/slide4.xml" Id="Rf2d39bca5d294371" /><Relationship Type="http://schemas.openxmlformats.org/officeDocument/2006/relationships/slide" Target="/ppt/slides/slide5.xml" Id="R8e379e6be83a4910" /><Relationship Type="http://schemas.openxmlformats.org/officeDocument/2006/relationships/slide" Target="/ppt/slides/slide6.xml" Id="R33de917f95184d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d2e917a0c40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0c7c3f4b7495f" /><Relationship Type="http://schemas.openxmlformats.org/officeDocument/2006/relationships/theme" Target="/ppt/slideMasters/theme/theme1.xml" Id="R23de857ef70942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c0c7c3f4b749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45935e2ab43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7b9bb5f9345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0d10b6cf346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f0e20b786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c7071426345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f3f5ce15244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SPIDER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Åsliveien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990 330 166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SPIDER INVEST AS</a:t>
            </a:r>
          </a:p>
        </p:txBody>
      </p:sp>
    </p:spTree>
  </p:cSld>
  <p:clrMapOvr>
    <a:masterClrMapping xmlns:a="http://schemas.openxmlformats.org/drawingml/2006/main"/>
  </p:clrMapOvr>
</p:sld>
</file>