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7d892d0ff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44082de914542"/>
  </p:sldMasterIdLst>
  <p:sldIdLst>
    <p:sldId xmlns:r="http://schemas.openxmlformats.org/officeDocument/2006/relationships" id="256" r:id="Rac0992fe47c84714"/>
    <p:sldId xmlns:r="http://schemas.openxmlformats.org/officeDocument/2006/relationships" id="257" r:id="R2c359ba7596f4d0a"/>
    <p:sldId xmlns:r="http://schemas.openxmlformats.org/officeDocument/2006/relationships" id="258" r:id="Rf6214eb79701404e"/>
    <p:sldId xmlns:r="http://schemas.openxmlformats.org/officeDocument/2006/relationships" id="259" r:id="Rcba12174f24446ea"/>
    <p:sldId xmlns:r="http://schemas.openxmlformats.org/officeDocument/2006/relationships" id="260" r:id="Re9d30b59e01647eb"/>
    <p:sldId xmlns:r="http://schemas.openxmlformats.org/officeDocument/2006/relationships" id="261" r:id="R67230dba81e44fee"/>
    <p:sldId xmlns:r="http://schemas.openxmlformats.org/officeDocument/2006/relationships" id="262" r:id="R2dd20d751af9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44082de914542" /><Relationship Type="http://schemas.openxmlformats.org/officeDocument/2006/relationships/slide" Target="/ppt/slides/slide1.xml" Id="Rac0992fe47c84714" /><Relationship Type="http://schemas.openxmlformats.org/officeDocument/2006/relationships/slide" Target="/ppt/slides/slide2.xml" Id="R2c359ba7596f4d0a" /><Relationship Type="http://schemas.openxmlformats.org/officeDocument/2006/relationships/slide" Target="/ppt/slides/slide3.xml" Id="Rf6214eb79701404e" /><Relationship Type="http://schemas.openxmlformats.org/officeDocument/2006/relationships/slide" Target="/ppt/slides/slide4.xml" Id="Rcba12174f24446ea" /><Relationship Type="http://schemas.openxmlformats.org/officeDocument/2006/relationships/slide" Target="/ppt/slides/slide5.xml" Id="Re9d30b59e01647eb" /><Relationship Type="http://schemas.openxmlformats.org/officeDocument/2006/relationships/slide" Target="/ppt/slides/slide6.xml" Id="R67230dba81e44fee" /><Relationship Type="http://schemas.openxmlformats.org/officeDocument/2006/relationships/slide" Target="/ppt/slides/slide7.xml" Id="R2dd20d751af9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d4ae4f4fe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fb6eb9d74ae1" /><Relationship Type="http://schemas.openxmlformats.org/officeDocument/2006/relationships/theme" Target="/ppt/slideMasters/theme/theme1.xml" Id="R41ccfba7ab7d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6fb6eb9d7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2cb8a1bfe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15de60b4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f8b350efc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1f9dbc05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58da80d9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ac9074b7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4c08ac7d0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