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fb8cd685fd4b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94a9da7f684bc0"/>
  </p:sldMasterIdLst>
  <p:sldIdLst>
    <p:sldId xmlns:r="http://schemas.openxmlformats.org/officeDocument/2006/relationships" id="256" r:id="Rb0e338e2b2214c92"/>
    <p:sldId xmlns:r="http://schemas.openxmlformats.org/officeDocument/2006/relationships" id="257" r:id="Rb4bf2a12068948ff"/>
    <p:sldId xmlns:r="http://schemas.openxmlformats.org/officeDocument/2006/relationships" id="258" r:id="R9a90a8d5258e49ba"/>
    <p:sldId xmlns:r="http://schemas.openxmlformats.org/officeDocument/2006/relationships" id="259" r:id="R970ff33453854259"/>
    <p:sldId xmlns:r="http://schemas.openxmlformats.org/officeDocument/2006/relationships" id="260" r:id="R4ac5e69f15704090"/>
    <p:sldId xmlns:r="http://schemas.openxmlformats.org/officeDocument/2006/relationships" id="261" r:id="R52445557ad324955"/>
    <p:sldId xmlns:r="http://schemas.openxmlformats.org/officeDocument/2006/relationships" id="262" r:id="R2aa69d5fccd847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94a9da7f684bc0" /><Relationship Type="http://schemas.openxmlformats.org/officeDocument/2006/relationships/slide" Target="/ppt/slides/slide1.xml" Id="Rb0e338e2b2214c92" /><Relationship Type="http://schemas.openxmlformats.org/officeDocument/2006/relationships/slide" Target="/ppt/slides/slide2.xml" Id="Rb4bf2a12068948ff" /><Relationship Type="http://schemas.openxmlformats.org/officeDocument/2006/relationships/slide" Target="/ppt/slides/slide3.xml" Id="R9a90a8d5258e49ba" /><Relationship Type="http://schemas.openxmlformats.org/officeDocument/2006/relationships/slide" Target="/ppt/slides/slide4.xml" Id="R970ff33453854259" /><Relationship Type="http://schemas.openxmlformats.org/officeDocument/2006/relationships/slide" Target="/ppt/slides/slide5.xml" Id="R4ac5e69f15704090" /><Relationship Type="http://schemas.openxmlformats.org/officeDocument/2006/relationships/slide" Target="/ppt/slides/slide6.xml" Id="R52445557ad324955" /><Relationship Type="http://schemas.openxmlformats.org/officeDocument/2006/relationships/slide" Target="/ppt/slides/slide7.xml" Id="R2aa69d5fccd847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819354eca54a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eea2bff671452e" /><Relationship Type="http://schemas.openxmlformats.org/officeDocument/2006/relationships/theme" Target="/ppt/slideMasters/theme/theme1.xml" Id="Rde7e3316c78441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eea2bff67145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351c594fd549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fa1c3e56a346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8dc3b6776849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3f4d5410e47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a406e666a946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3105954e6d4e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5e53e170142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 MASKIN AS ble etablert [år] og holder til i Lødingen.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35 651 206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2 461 811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1 591 881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11 619 226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22 159 713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KYRRE NIBE  –  56,0 %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 KREY NIBE  –  22,0 %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KARIANNE KREY NIBE  –  22,0 %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Nesvegen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8410 Lødingen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kyrre@knmaskin.no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www.knmaskin.no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990 311 684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 MASKIN AS</a:t>
            </a:r>
          </a:p>
        </p:txBody>
      </p:sp>
    </p:spTree>
  </p:cSld>
  <p:clrMapOvr>
    <a:masterClrMapping xmlns:a="http://schemas.openxmlformats.org/drawingml/2006/main"/>
  </p:clrMapOvr>
</p:sld>
</file>