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dbb19dbaae42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4b19b5bff249eb"/>
  </p:sldMasterIdLst>
  <p:sldIdLst>
    <p:sldId xmlns:r="http://schemas.openxmlformats.org/officeDocument/2006/relationships" id="256" r:id="Rdc98d93203964f92"/>
    <p:sldId xmlns:r="http://schemas.openxmlformats.org/officeDocument/2006/relationships" id="257" r:id="R0a281e3d24a34532"/>
    <p:sldId xmlns:r="http://schemas.openxmlformats.org/officeDocument/2006/relationships" id="258" r:id="Raecd69acb3c442b5"/>
    <p:sldId xmlns:r="http://schemas.openxmlformats.org/officeDocument/2006/relationships" id="259" r:id="Rfa48b322f3b749b7"/>
    <p:sldId xmlns:r="http://schemas.openxmlformats.org/officeDocument/2006/relationships" id="260" r:id="Rfa04c37e067c4099"/>
    <p:sldId xmlns:r="http://schemas.openxmlformats.org/officeDocument/2006/relationships" id="261" r:id="R9a422e8b04384131"/>
    <p:sldId xmlns:r="http://schemas.openxmlformats.org/officeDocument/2006/relationships" id="262" r:id="Rbbe97833c24847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4b19b5bff249eb" /><Relationship Type="http://schemas.openxmlformats.org/officeDocument/2006/relationships/slide" Target="/ppt/slides/slide1.xml" Id="Rdc98d93203964f92" /><Relationship Type="http://schemas.openxmlformats.org/officeDocument/2006/relationships/slide" Target="/ppt/slides/slide2.xml" Id="R0a281e3d24a34532" /><Relationship Type="http://schemas.openxmlformats.org/officeDocument/2006/relationships/slide" Target="/ppt/slides/slide3.xml" Id="Raecd69acb3c442b5" /><Relationship Type="http://schemas.openxmlformats.org/officeDocument/2006/relationships/slide" Target="/ppt/slides/slide4.xml" Id="Rfa48b322f3b749b7" /><Relationship Type="http://schemas.openxmlformats.org/officeDocument/2006/relationships/slide" Target="/ppt/slides/slide5.xml" Id="Rfa04c37e067c4099" /><Relationship Type="http://schemas.openxmlformats.org/officeDocument/2006/relationships/slide" Target="/ppt/slides/slide6.xml" Id="R9a422e8b04384131" /><Relationship Type="http://schemas.openxmlformats.org/officeDocument/2006/relationships/slide" Target="/ppt/slides/slide7.xml" Id="Rbbe97833c24847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4c42bdc5141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56b9a856d4597" /><Relationship Type="http://schemas.openxmlformats.org/officeDocument/2006/relationships/theme" Target="/ppt/slideMasters/theme/theme1.xml" Id="R25be684cfe4b46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856b9a856d45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fef22a3e244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acb62d0534e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24386cddf4e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58f56b18a47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a802c1b3143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197c9f30048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e651994584f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CAPGUARD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CAPGUARD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CAPGUARD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CAPGUARD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CAPGUARD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CAPGUARD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−129 350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28 184 513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16 716 496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44 716 496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CAPGUARD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 HOLDING AB  –  55,3 %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RONDANE FABRIKKER AS  –  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SJØSENTRET KILLINGEN AS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ARMABASITO AS  –  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LUNENCO AS  –  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PENSJONSPLAN AS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CAPGUARD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post@invento.no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www.invento.no/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990 310 440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CAPGUARD HOLDING AS</a:t>
            </a:r>
          </a:p>
        </p:txBody>
      </p:sp>
    </p:spTree>
  </p:cSld>
  <p:clrMapOvr>
    <a:masterClrMapping xmlns:a="http://schemas.openxmlformats.org/drawingml/2006/main"/>
  </p:clrMapOvr>
</p:sld>
</file>