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a11a5b7217d423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cad2352c43645bd"/>
  </p:sldMasterIdLst>
  <p:sldIdLst>
    <p:sldId xmlns:r="http://schemas.openxmlformats.org/officeDocument/2006/relationships" id="256" r:id="R2b24c26d5f0246e7"/>
    <p:sldId xmlns:r="http://schemas.openxmlformats.org/officeDocument/2006/relationships" id="257" r:id="Rb241a26f6fc54b5f"/>
    <p:sldId xmlns:r="http://schemas.openxmlformats.org/officeDocument/2006/relationships" id="258" r:id="Rd0e61b2eb714480d"/>
    <p:sldId xmlns:r="http://schemas.openxmlformats.org/officeDocument/2006/relationships" id="259" r:id="Rabf24df442fd42d1"/>
    <p:sldId xmlns:r="http://schemas.openxmlformats.org/officeDocument/2006/relationships" id="260" r:id="Rbd25af26dc0a4b4f"/>
    <p:sldId xmlns:r="http://schemas.openxmlformats.org/officeDocument/2006/relationships" id="261" r:id="Rdea030ca0f2c4593"/>
    <p:sldId xmlns:r="http://schemas.openxmlformats.org/officeDocument/2006/relationships" id="262" r:id="R7edb5b9b20c347f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cad2352c43645bd" /><Relationship Type="http://schemas.openxmlformats.org/officeDocument/2006/relationships/slide" Target="/ppt/slides/slide1.xml" Id="R2b24c26d5f0246e7" /><Relationship Type="http://schemas.openxmlformats.org/officeDocument/2006/relationships/slide" Target="/ppt/slides/slide2.xml" Id="Rb241a26f6fc54b5f" /><Relationship Type="http://schemas.openxmlformats.org/officeDocument/2006/relationships/slide" Target="/ppt/slides/slide3.xml" Id="Rd0e61b2eb714480d" /><Relationship Type="http://schemas.openxmlformats.org/officeDocument/2006/relationships/slide" Target="/ppt/slides/slide4.xml" Id="Rabf24df442fd42d1" /><Relationship Type="http://schemas.openxmlformats.org/officeDocument/2006/relationships/slide" Target="/ppt/slides/slide5.xml" Id="Rbd25af26dc0a4b4f" /><Relationship Type="http://schemas.openxmlformats.org/officeDocument/2006/relationships/slide" Target="/ppt/slides/slide6.xml" Id="Rdea030ca0f2c4593" /><Relationship Type="http://schemas.openxmlformats.org/officeDocument/2006/relationships/slide" Target="/ppt/slides/slide7.xml" Id="R7edb5b9b20c347f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a8734cafb774c6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d9662de8404e78" /><Relationship Type="http://schemas.openxmlformats.org/officeDocument/2006/relationships/theme" Target="/ppt/slideMasters/theme/theme1.xml" Id="Re88984ba183d49c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0d9662de8404e7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a98462f6f84ad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9017a13aa348e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eec8e6d9ad453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52b889e05341a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405855ed674cb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0e471c3d90435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e2cad8b594429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NYGAARD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NYGAARD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NYGAARD REGNSKAP AS ble etablert [år] og holder til i Hafrsfjord.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NYGAARD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NYGAARD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NYGAARD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2 407 078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−19 959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6 420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343 973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977 484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NYGAARD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KEN NYGAARD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NYGAARD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Treskeveien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4043 Hafrsfjord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990 287 805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NYGAARD REGNSKAP AS</a:t>
            </a:r>
          </a:p>
        </p:txBody>
      </p:sp>
    </p:spTree>
  </p:cSld>
  <p:clrMapOvr>
    <a:masterClrMapping xmlns:a="http://schemas.openxmlformats.org/drawingml/2006/main"/>
  </p:clrMapOvr>
</p:sld>
</file>