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f007fbbd4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fe3c7b8c8419e"/>
  </p:sldMasterIdLst>
  <p:sldIdLst>
    <p:sldId xmlns:r="http://schemas.openxmlformats.org/officeDocument/2006/relationships" id="256" r:id="Rcd66012b479e4931"/>
    <p:sldId xmlns:r="http://schemas.openxmlformats.org/officeDocument/2006/relationships" id="257" r:id="R87a5669846b54a34"/>
    <p:sldId xmlns:r="http://schemas.openxmlformats.org/officeDocument/2006/relationships" id="258" r:id="Rf57c4140ce7b4db0"/>
    <p:sldId xmlns:r="http://schemas.openxmlformats.org/officeDocument/2006/relationships" id="259" r:id="Rc8e386b4b3ad4b81"/>
    <p:sldId xmlns:r="http://schemas.openxmlformats.org/officeDocument/2006/relationships" id="260" r:id="Rbb8f36de4e3944b3"/>
    <p:sldId xmlns:r="http://schemas.openxmlformats.org/officeDocument/2006/relationships" id="261" r:id="R1853287fb0924c5c"/>
    <p:sldId xmlns:r="http://schemas.openxmlformats.org/officeDocument/2006/relationships" id="262" r:id="Re2ef19b108ef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fe3c7b8c8419e" /><Relationship Type="http://schemas.openxmlformats.org/officeDocument/2006/relationships/slide" Target="/ppt/slides/slide1.xml" Id="Rcd66012b479e4931" /><Relationship Type="http://schemas.openxmlformats.org/officeDocument/2006/relationships/slide" Target="/ppt/slides/slide2.xml" Id="R87a5669846b54a34" /><Relationship Type="http://schemas.openxmlformats.org/officeDocument/2006/relationships/slide" Target="/ppt/slides/slide3.xml" Id="Rf57c4140ce7b4db0" /><Relationship Type="http://schemas.openxmlformats.org/officeDocument/2006/relationships/slide" Target="/ppt/slides/slide4.xml" Id="Rc8e386b4b3ad4b81" /><Relationship Type="http://schemas.openxmlformats.org/officeDocument/2006/relationships/slide" Target="/ppt/slides/slide5.xml" Id="Rbb8f36de4e3944b3" /><Relationship Type="http://schemas.openxmlformats.org/officeDocument/2006/relationships/slide" Target="/ppt/slides/slide6.xml" Id="R1853287fb0924c5c" /><Relationship Type="http://schemas.openxmlformats.org/officeDocument/2006/relationships/slide" Target="/ppt/slides/slide7.xml" Id="Re2ef19b108ef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c76235631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113ed73ae4189" /><Relationship Type="http://schemas.openxmlformats.org/officeDocument/2006/relationships/theme" Target="/ppt/slideMasters/theme/theme1.xml" Id="Rd4ce85cd6f4a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113ed73ae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140d3243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f25b2bd4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92472be49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342b4008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52f370b6f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a9d98e2c8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64047609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43 373 195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