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e9b9c42ae440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3b1972063947ee"/>
  </p:sldMasterIdLst>
  <p:sldIdLst>
    <p:sldId xmlns:r="http://schemas.openxmlformats.org/officeDocument/2006/relationships" id="256" r:id="R691d802fa9df4f41"/>
    <p:sldId xmlns:r="http://schemas.openxmlformats.org/officeDocument/2006/relationships" id="257" r:id="R7748f51ca6b8488a"/>
    <p:sldId xmlns:r="http://schemas.openxmlformats.org/officeDocument/2006/relationships" id="258" r:id="R8efa9fe5136e4e0f"/>
    <p:sldId xmlns:r="http://schemas.openxmlformats.org/officeDocument/2006/relationships" id="259" r:id="Re1a8e27657e24d65"/>
    <p:sldId xmlns:r="http://schemas.openxmlformats.org/officeDocument/2006/relationships" id="260" r:id="Re0be2a309b8e486e"/>
    <p:sldId xmlns:r="http://schemas.openxmlformats.org/officeDocument/2006/relationships" id="261" r:id="R168f5b054ecf430f"/>
    <p:sldId xmlns:r="http://schemas.openxmlformats.org/officeDocument/2006/relationships" id="262" r:id="R2116832861ed4f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3b1972063947ee" /><Relationship Type="http://schemas.openxmlformats.org/officeDocument/2006/relationships/slide" Target="/ppt/slides/slide1.xml" Id="R691d802fa9df4f41" /><Relationship Type="http://schemas.openxmlformats.org/officeDocument/2006/relationships/slide" Target="/ppt/slides/slide2.xml" Id="R7748f51ca6b8488a" /><Relationship Type="http://schemas.openxmlformats.org/officeDocument/2006/relationships/slide" Target="/ppt/slides/slide3.xml" Id="R8efa9fe5136e4e0f" /><Relationship Type="http://schemas.openxmlformats.org/officeDocument/2006/relationships/slide" Target="/ppt/slides/slide4.xml" Id="Re1a8e27657e24d65" /><Relationship Type="http://schemas.openxmlformats.org/officeDocument/2006/relationships/slide" Target="/ppt/slides/slide5.xml" Id="Re0be2a309b8e486e" /><Relationship Type="http://schemas.openxmlformats.org/officeDocument/2006/relationships/slide" Target="/ppt/slides/slide6.xml" Id="R168f5b054ecf430f" /><Relationship Type="http://schemas.openxmlformats.org/officeDocument/2006/relationships/slide" Target="/ppt/slides/slide7.xml" Id="R2116832861ed4f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9c2220dac94d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e24fcb06e4f4e" /><Relationship Type="http://schemas.openxmlformats.org/officeDocument/2006/relationships/theme" Target="/ppt/slideMasters/theme/theme1.xml" Id="Rdf7dbf59f71e4d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8e24fcb06e4f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866cddbcd48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c0c7efec24f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9354ed41f48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0d447def544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8de8e1d0549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dfceb6ba74e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11208763b40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SKYBIRD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SKYBIRD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405 569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302 171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308 571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5 524 154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5 534 150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EIRIK EGGAN  –  54,0 %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EGGAN  –  46,0 %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Eirik Eggan, Lundåsen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7089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990 242 542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