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16f2adcb7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090b9c9724ed1"/>
  </p:sldMasterIdLst>
  <p:sldIdLst>
    <p:sldId xmlns:r="http://schemas.openxmlformats.org/officeDocument/2006/relationships" id="256" r:id="R74d966027bc14e2f"/>
    <p:sldId xmlns:r="http://schemas.openxmlformats.org/officeDocument/2006/relationships" id="257" r:id="Re5a53c30d74d4802"/>
    <p:sldId xmlns:r="http://schemas.openxmlformats.org/officeDocument/2006/relationships" id="258" r:id="Re6e5bbe45dc749a9"/>
    <p:sldId xmlns:r="http://schemas.openxmlformats.org/officeDocument/2006/relationships" id="259" r:id="R5b00a280d907454a"/>
    <p:sldId xmlns:r="http://schemas.openxmlformats.org/officeDocument/2006/relationships" id="260" r:id="R60d73e0e25944a53"/>
    <p:sldId xmlns:r="http://schemas.openxmlformats.org/officeDocument/2006/relationships" id="261" r:id="R60cbac3519da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090b9c9724ed1" /><Relationship Type="http://schemas.openxmlformats.org/officeDocument/2006/relationships/slide" Target="/ppt/slides/slide1.xml" Id="R74d966027bc14e2f" /><Relationship Type="http://schemas.openxmlformats.org/officeDocument/2006/relationships/slide" Target="/ppt/slides/slide2.xml" Id="Re5a53c30d74d4802" /><Relationship Type="http://schemas.openxmlformats.org/officeDocument/2006/relationships/slide" Target="/ppt/slides/slide3.xml" Id="Re6e5bbe45dc749a9" /><Relationship Type="http://schemas.openxmlformats.org/officeDocument/2006/relationships/slide" Target="/ppt/slides/slide4.xml" Id="R5b00a280d907454a" /><Relationship Type="http://schemas.openxmlformats.org/officeDocument/2006/relationships/slide" Target="/ppt/slides/slide5.xml" Id="R60d73e0e25944a53" /><Relationship Type="http://schemas.openxmlformats.org/officeDocument/2006/relationships/slide" Target="/ppt/slides/slide6.xml" Id="R60cbac3519da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a6e1194c9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400e9276943e8" /><Relationship Type="http://schemas.openxmlformats.org/officeDocument/2006/relationships/theme" Target="/ppt/slideMasters/theme/theme1.xml" Id="R5e64d8575964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400e92769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94351dec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c055bca7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fe88ef85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a126babc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27175a35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04548580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