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9a1fcfb49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059c4ba7045c9"/>
  </p:sldMasterIdLst>
  <p:sldIdLst>
    <p:sldId xmlns:r="http://schemas.openxmlformats.org/officeDocument/2006/relationships" id="256" r:id="Rca88d1ce2d9c492f"/>
    <p:sldId xmlns:r="http://schemas.openxmlformats.org/officeDocument/2006/relationships" id="257" r:id="R70e9ed66527a44aa"/>
    <p:sldId xmlns:r="http://schemas.openxmlformats.org/officeDocument/2006/relationships" id="258" r:id="R58daecd3a8604eee"/>
    <p:sldId xmlns:r="http://schemas.openxmlformats.org/officeDocument/2006/relationships" id="259" r:id="Rb6a810f2953a4579"/>
    <p:sldId xmlns:r="http://schemas.openxmlformats.org/officeDocument/2006/relationships" id="260" r:id="R8a5e1e89efd448f7"/>
    <p:sldId xmlns:r="http://schemas.openxmlformats.org/officeDocument/2006/relationships" id="261" r:id="Rc8180a2d58c446fb"/>
    <p:sldId xmlns:r="http://schemas.openxmlformats.org/officeDocument/2006/relationships" id="262" r:id="Rcfcc310c3ecf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059c4ba7045c9" /><Relationship Type="http://schemas.openxmlformats.org/officeDocument/2006/relationships/slide" Target="/ppt/slides/slide1.xml" Id="Rca88d1ce2d9c492f" /><Relationship Type="http://schemas.openxmlformats.org/officeDocument/2006/relationships/slide" Target="/ppt/slides/slide2.xml" Id="R70e9ed66527a44aa" /><Relationship Type="http://schemas.openxmlformats.org/officeDocument/2006/relationships/slide" Target="/ppt/slides/slide3.xml" Id="R58daecd3a8604eee" /><Relationship Type="http://schemas.openxmlformats.org/officeDocument/2006/relationships/slide" Target="/ppt/slides/slide4.xml" Id="Rb6a810f2953a4579" /><Relationship Type="http://schemas.openxmlformats.org/officeDocument/2006/relationships/slide" Target="/ppt/slides/slide5.xml" Id="R8a5e1e89efd448f7" /><Relationship Type="http://schemas.openxmlformats.org/officeDocument/2006/relationships/slide" Target="/ppt/slides/slide6.xml" Id="Rc8180a2d58c446fb" /><Relationship Type="http://schemas.openxmlformats.org/officeDocument/2006/relationships/slide" Target="/ppt/slides/slide7.xml" Id="Rcfcc310c3ecf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9f37007d9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a8c132bd4341" /><Relationship Type="http://schemas.openxmlformats.org/officeDocument/2006/relationships/theme" Target="/ppt/slideMasters/theme/theme1.xml" Id="R006bf86019f0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ea8c132bd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22492efc0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50f82fe5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1387cb66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9adff010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578471ad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822ed216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8fc6c7cb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HVIDSTEN  –  90,0 %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