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61759460c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e04f2b71a4da9"/>
  </p:sldMasterIdLst>
  <p:sldIdLst>
    <p:sldId xmlns:r="http://schemas.openxmlformats.org/officeDocument/2006/relationships" id="256" r:id="Rad024752c152441b"/>
    <p:sldId xmlns:r="http://schemas.openxmlformats.org/officeDocument/2006/relationships" id="257" r:id="Rde61fb68e22647bd"/>
    <p:sldId xmlns:r="http://schemas.openxmlformats.org/officeDocument/2006/relationships" id="258" r:id="R9a9f3bae9998463c"/>
    <p:sldId xmlns:r="http://schemas.openxmlformats.org/officeDocument/2006/relationships" id="259" r:id="R06557f94a5fa4bd7"/>
    <p:sldId xmlns:r="http://schemas.openxmlformats.org/officeDocument/2006/relationships" id="260" r:id="R2378206168074d5a"/>
    <p:sldId xmlns:r="http://schemas.openxmlformats.org/officeDocument/2006/relationships" id="261" r:id="R5df1e1bd3ced4020"/>
    <p:sldId xmlns:r="http://schemas.openxmlformats.org/officeDocument/2006/relationships" id="262" r:id="R371da74d559e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e04f2b71a4da9" /><Relationship Type="http://schemas.openxmlformats.org/officeDocument/2006/relationships/slide" Target="/ppt/slides/slide1.xml" Id="Rad024752c152441b" /><Relationship Type="http://schemas.openxmlformats.org/officeDocument/2006/relationships/slide" Target="/ppt/slides/slide2.xml" Id="Rde61fb68e22647bd" /><Relationship Type="http://schemas.openxmlformats.org/officeDocument/2006/relationships/slide" Target="/ppt/slides/slide3.xml" Id="R9a9f3bae9998463c" /><Relationship Type="http://schemas.openxmlformats.org/officeDocument/2006/relationships/slide" Target="/ppt/slides/slide4.xml" Id="R06557f94a5fa4bd7" /><Relationship Type="http://schemas.openxmlformats.org/officeDocument/2006/relationships/slide" Target="/ppt/slides/slide5.xml" Id="R2378206168074d5a" /><Relationship Type="http://schemas.openxmlformats.org/officeDocument/2006/relationships/slide" Target="/ppt/slides/slide6.xml" Id="R5df1e1bd3ced4020" /><Relationship Type="http://schemas.openxmlformats.org/officeDocument/2006/relationships/slide" Target="/ppt/slides/slide7.xml" Id="R371da74d559e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fa613d1fb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1e08cf1d44eb" /><Relationship Type="http://schemas.openxmlformats.org/officeDocument/2006/relationships/theme" Target="/ppt/slideMasters/theme/theme1.xml" Id="R51a1513b91d9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e1e08cf1d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16828657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e3ea22aa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eab7ee690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4b24284d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0e126da6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b5802451a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7aa02e74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CHRISFAM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11 405 721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205, Bjergsted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13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tch@avito.no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