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adfc1468e348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594f6362cd43f5"/>
  </p:sldMasterIdLst>
  <p:sldIdLst>
    <p:sldId xmlns:r="http://schemas.openxmlformats.org/officeDocument/2006/relationships" id="256" r:id="R2d09816b33e64f87"/>
    <p:sldId xmlns:r="http://schemas.openxmlformats.org/officeDocument/2006/relationships" id="257" r:id="R1426d0ce7cbf40e4"/>
    <p:sldId xmlns:r="http://schemas.openxmlformats.org/officeDocument/2006/relationships" id="258" r:id="R63c803e98b4140d7"/>
    <p:sldId xmlns:r="http://schemas.openxmlformats.org/officeDocument/2006/relationships" id="259" r:id="R5443b93ebee74886"/>
    <p:sldId xmlns:r="http://schemas.openxmlformats.org/officeDocument/2006/relationships" id="260" r:id="R95836270f58e483f"/>
    <p:sldId xmlns:r="http://schemas.openxmlformats.org/officeDocument/2006/relationships" id="261" r:id="Reefa99a2315442ee"/>
    <p:sldId xmlns:r="http://schemas.openxmlformats.org/officeDocument/2006/relationships" id="262" r:id="Ra48cb8f4569b4a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94f6362cd43f5" /><Relationship Type="http://schemas.openxmlformats.org/officeDocument/2006/relationships/slide" Target="/ppt/slides/slide1.xml" Id="R2d09816b33e64f87" /><Relationship Type="http://schemas.openxmlformats.org/officeDocument/2006/relationships/slide" Target="/ppt/slides/slide2.xml" Id="R1426d0ce7cbf40e4" /><Relationship Type="http://schemas.openxmlformats.org/officeDocument/2006/relationships/slide" Target="/ppt/slides/slide3.xml" Id="R63c803e98b4140d7" /><Relationship Type="http://schemas.openxmlformats.org/officeDocument/2006/relationships/slide" Target="/ppt/slides/slide4.xml" Id="R5443b93ebee74886" /><Relationship Type="http://schemas.openxmlformats.org/officeDocument/2006/relationships/slide" Target="/ppt/slides/slide5.xml" Id="R95836270f58e483f" /><Relationship Type="http://schemas.openxmlformats.org/officeDocument/2006/relationships/slide" Target="/ppt/slides/slide6.xml" Id="Reefa99a2315442ee" /><Relationship Type="http://schemas.openxmlformats.org/officeDocument/2006/relationships/slide" Target="/ppt/slides/slide7.xml" Id="Ra48cb8f4569b4a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140cf21db4e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fad5ea1454fc1" /><Relationship Type="http://schemas.openxmlformats.org/officeDocument/2006/relationships/theme" Target="/ppt/slideMasters/theme/theme1.xml" Id="R2bec753abbd346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0fad5ea1454f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148450d9a4d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d89f9ec0346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ddebd56514c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51bb3813b41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503fbc2b148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5d0e92dfa4f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809e90cac4d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OTCB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OTCB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8 528 306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39 170 273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41 269 909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BRØNMO OLE ARVID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Lies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92 21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990 200 351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