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940b8a6e4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5764f026db4db5"/>
  </p:sldMasterIdLst>
  <p:sldIdLst>
    <p:sldId xmlns:r="http://schemas.openxmlformats.org/officeDocument/2006/relationships" id="256" r:id="R6062e6a7fb904ea6"/>
    <p:sldId xmlns:r="http://schemas.openxmlformats.org/officeDocument/2006/relationships" id="257" r:id="Ra8af6d6986594622"/>
    <p:sldId xmlns:r="http://schemas.openxmlformats.org/officeDocument/2006/relationships" id="258" r:id="Rc6b0afc02e9e4203"/>
    <p:sldId xmlns:r="http://schemas.openxmlformats.org/officeDocument/2006/relationships" id="259" r:id="R2637897b04354ff3"/>
    <p:sldId xmlns:r="http://schemas.openxmlformats.org/officeDocument/2006/relationships" id="260" r:id="R75147b91bcc44eef"/>
    <p:sldId xmlns:r="http://schemas.openxmlformats.org/officeDocument/2006/relationships" id="261" r:id="R11f7135c97414978"/>
    <p:sldId xmlns:r="http://schemas.openxmlformats.org/officeDocument/2006/relationships" id="262" r:id="R8af4178145ab4d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764f026db4db5" /><Relationship Type="http://schemas.openxmlformats.org/officeDocument/2006/relationships/slide" Target="/ppt/slides/slide1.xml" Id="R6062e6a7fb904ea6" /><Relationship Type="http://schemas.openxmlformats.org/officeDocument/2006/relationships/slide" Target="/ppt/slides/slide2.xml" Id="Ra8af6d6986594622" /><Relationship Type="http://schemas.openxmlformats.org/officeDocument/2006/relationships/slide" Target="/ppt/slides/slide3.xml" Id="Rc6b0afc02e9e4203" /><Relationship Type="http://schemas.openxmlformats.org/officeDocument/2006/relationships/slide" Target="/ppt/slides/slide4.xml" Id="R2637897b04354ff3" /><Relationship Type="http://schemas.openxmlformats.org/officeDocument/2006/relationships/slide" Target="/ppt/slides/slide5.xml" Id="R75147b91bcc44eef" /><Relationship Type="http://schemas.openxmlformats.org/officeDocument/2006/relationships/slide" Target="/ppt/slides/slide6.xml" Id="R11f7135c97414978" /><Relationship Type="http://schemas.openxmlformats.org/officeDocument/2006/relationships/slide" Target="/ppt/slides/slide7.xml" Id="R8af4178145ab4d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4fd98222e46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5abe607fb488f" /><Relationship Type="http://schemas.openxmlformats.org/officeDocument/2006/relationships/theme" Target="/ppt/slideMasters/theme/theme1.xml" Id="Ra00635ff4970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5abe607fb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62514ecd6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20f1f803442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8662d8eaf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20069be8f44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696ff01ad46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251eb809d4e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916e118f146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STYVIKEN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182 567 550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179 208 188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163 238 037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1 377 258 222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1 404 062 184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STYVIKEN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990 129 169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STYVIKEN INVEST AS</a:t>
            </a:r>
          </a:p>
        </p:txBody>
      </p:sp>
    </p:spTree>
  </p:cSld>
  <p:clrMapOvr>
    <a:masterClrMapping xmlns:a="http://schemas.openxmlformats.org/drawingml/2006/main"/>
  </p:clrMapOvr>
</p:sld>
</file>