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f1c684eea64d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0cbcc62a144b06"/>
  </p:sldMasterIdLst>
  <p:sldIdLst>
    <p:sldId xmlns:r="http://schemas.openxmlformats.org/officeDocument/2006/relationships" id="256" r:id="R22e00f106e454cfc"/>
    <p:sldId xmlns:r="http://schemas.openxmlformats.org/officeDocument/2006/relationships" id="257" r:id="R6492dd2684914f87"/>
    <p:sldId xmlns:r="http://schemas.openxmlformats.org/officeDocument/2006/relationships" id="258" r:id="Rf7c7c2403b684a26"/>
    <p:sldId xmlns:r="http://schemas.openxmlformats.org/officeDocument/2006/relationships" id="259" r:id="R1e21cd22113943a6"/>
    <p:sldId xmlns:r="http://schemas.openxmlformats.org/officeDocument/2006/relationships" id="260" r:id="Re3d6ce62733542ca"/>
    <p:sldId xmlns:r="http://schemas.openxmlformats.org/officeDocument/2006/relationships" id="261" r:id="R47eac2dbd84c44b0"/>
    <p:sldId xmlns:r="http://schemas.openxmlformats.org/officeDocument/2006/relationships" id="262" r:id="R9761974158124c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0cbcc62a144b06" /><Relationship Type="http://schemas.openxmlformats.org/officeDocument/2006/relationships/slide" Target="/ppt/slides/slide1.xml" Id="R22e00f106e454cfc" /><Relationship Type="http://schemas.openxmlformats.org/officeDocument/2006/relationships/slide" Target="/ppt/slides/slide2.xml" Id="R6492dd2684914f87" /><Relationship Type="http://schemas.openxmlformats.org/officeDocument/2006/relationships/slide" Target="/ppt/slides/slide3.xml" Id="Rf7c7c2403b684a26" /><Relationship Type="http://schemas.openxmlformats.org/officeDocument/2006/relationships/slide" Target="/ppt/slides/slide4.xml" Id="R1e21cd22113943a6" /><Relationship Type="http://schemas.openxmlformats.org/officeDocument/2006/relationships/slide" Target="/ppt/slides/slide5.xml" Id="Re3d6ce62733542ca" /><Relationship Type="http://schemas.openxmlformats.org/officeDocument/2006/relationships/slide" Target="/ppt/slides/slide6.xml" Id="R47eac2dbd84c44b0" /><Relationship Type="http://schemas.openxmlformats.org/officeDocument/2006/relationships/slide" Target="/ppt/slides/slide7.xml" Id="R9761974158124c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ec8246ec2840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29b9743324bbb" /><Relationship Type="http://schemas.openxmlformats.org/officeDocument/2006/relationships/theme" Target="/ppt/slideMasters/theme/theme1.xml" Id="R0f446fda2fad4e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129b9743324b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f62c0daee43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6cdba959546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45cf1655641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ae4ebe37b42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46e027f6240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3733f0ddc4d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6a66982f54b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FOSSEKALLEN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FOSSEKALLEN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148 489 788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137 018 148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132 769 476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1 321 810 231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1 347 789 356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ELVEKALLEN AS  –  27,9 %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AGF AS  –  27,8 %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AMFA AS  –  27,8 %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ELVEKALLEN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AMFA AS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AGF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990 093 210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