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bed431c49a4f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671a88f7774ead"/>
  </p:sldMasterIdLst>
  <p:sldIdLst>
    <p:sldId xmlns:r="http://schemas.openxmlformats.org/officeDocument/2006/relationships" id="256" r:id="Rf93efa923d844c81"/>
    <p:sldId xmlns:r="http://schemas.openxmlformats.org/officeDocument/2006/relationships" id="257" r:id="Rbcb374c4bbfd4f77"/>
    <p:sldId xmlns:r="http://schemas.openxmlformats.org/officeDocument/2006/relationships" id="258" r:id="Rf6048093fc84457d"/>
    <p:sldId xmlns:r="http://schemas.openxmlformats.org/officeDocument/2006/relationships" id="259" r:id="Rd27767e0474544dd"/>
    <p:sldId xmlns:r="http://schemas.openxmlformats.org/officeDocument/2006/relationships" id="260" r:id="Ra92a18c7560f44ff"/>
    <p:sldId xmlns:r="http://schemas.openxmlformats.org/officeDocument/2006/relationships" id="261" r:id="Re2c1a78ca439447e"/>
    <p:sldId xmlns:r="http://schemas.openxmlformats.org/officeDocument/2006/relationships" id="262" r:id="Rcd005c64e5ad41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71a88f7774ead" /><Relationship Type="http://schemas.openxmlformats.org/officeDocument/2006/relationships/slide" Target="/ppt/slides/slide1.xml" Id="Rf93efa923d844c81" /><Relationship Type="http://schemas.openxmlformats.org/officeDocument/2006/relationships/slide" Target="/ppt/slides/slide2.xml" Id="Rbcb374c4bbfd4f77" /><Relationship Type="http://schemas.openxmlformats.org/officeDocument/2006/relationships/slide" Target="/ppt/slides/slide3.xml" Id="Rf6048093fc84457d" /><Relationship Type="http://schemas.openxmlformats.org/officeDocument/2006/relationships/slide" Target="/ppt/slides/slide4.xml" Id="Rd27767e0474544dd" /><Relationship Type="http://schemas.openxmlformats.org/officeDocument/2006/relationships/slide" Target="/ppt/slides/slide5.xml" Id="Ra92a18c7560f44ff" /><Relationship Type="http://schemas.openxmlformats.org/officeDocument/2006/relationships/slide" Target="/ppt/slides/slide6.xml" Id="Re2c1a78ca439447e" /><Relationship Type="http://schemas.openxmlformats.org/officeDocument/2006/relationships/slide" Target="/ppt/slides/slide7.xml" Id="Rcd005c64e5ad41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b0a4c7f3f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308bf56fa45ea" /><Relationship Type="http://schemas.openxmlformats.org/officeDocument/2006/relationships/theme" Target="/ppt/slideMasters/theme/theme1.xml" Id="Rf8183823a65742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308bf56fa45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015515a65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60985936346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b7495d074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76c8a8ca042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63cd585bb4b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b4f66f9734c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5684d12904d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JGB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JGB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4 428 863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2 309 489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2 706 183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8 199 481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9 636 346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GUNNAR BOEHLKE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Torjusbakken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990 064 202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JGB MANAGEMENT AS</a:t>
            </a:r>
          </a:p>
        </p:txBody>
      </p:sp>
    </p:spTree>
  </p:cSld>
  <p:clrMapOvr>
    <a:masterClrMapping xmlns:a="http://schemas.openxmlformats.org/drawingml/2006/main"/>
  </p:clrMapOvr>
</p:sld>
</file>