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3fad0e40a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a3c213cca4269"/>
  </p:sldMasterIdLst>
  <p:sldIdLst>
    <p:sldId xmlns:r="http://schemas.openxmlformats.org/officeDocument/2006/relationships" id="256" r:id="Rba5496898ecf4921"/>
    <p:sldId xmlns:r="http://schemas.openxmlformats.org/officeDocument/2006/relationships" id="257" r:id="R55330505ebb44be2"/>
    <p:sldId xmlns:r="http://schemas.openxmlformats.org/officeDocument/2006/relationships" id="258" r:id="R9b077a19effb4497"/>
    <p:sldId xmlns:r="http://schemas.openxmlformats.org/officeDocument/2006/relationships" id="259" r:id="R9fdc34a5a1014edd"/>
    <p:sldId xmlns:r="http://schemas.openxmlformats.org/officeDocument/2006/relationships" id="260" r:id="R7ce5cbbe5b8145c6"/>
    <p:sldId xmlns:r="http://schemas.openxmlformats.org/officeDocument/2006/relationships" id="261" r:id="R7e6b9bb39ad641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a3c213cca4269" /><Relationship Type="http://schemas.openxmlformats.org/officeDocument/2006/relationships/slide" Target="/ppt/slides/slide1.xml" Id="Rba5496898ecf4921" /><Relationship Type="http://schemas.openxmlformats.org/officeDocument/2006/relationships/slide" Target="/ppt/slides/slide2.xml" Id="R55330505ebb44be2" /><Relationship Type="http://schemas.openxmlformats.org/officeDocument/2006/relationships/slide" Target="/ppt/slides/slide3.xml" Id="R9b077a19effb4497" /><Relationship Type="http://schemas.openxmlformats.org/officeDocument/2006/relationships/slide" Target="/ppt/slides/slide4.xml" Id="R9fdc34a5a1014edd" /><Relationship Type="http://schemas.openxmlformats.org/officeDocument/2006/relationships/slide" Target="/ppt/slides/slide5.xml" Id="R7ce5cbbe5b8145c6" /><Relationship Type="http://schemas.openxmlformats.org/officeDocument/2006/relationships/slide" Target="/ppt/slides/slide6.xml" Id="R7e6b9bb39ad641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cbad684924c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39deb811f46ab" /><Relationship Type="http://schemas.openxmlformats.org/officeDocument/2006/relationships/theme" Target="/ppt/slideMasters/theme/theme1.xml" Id="R3cf5f2b96443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39deb811f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cbeebf618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cdcc3a68e45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f8eaa17d54e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ab156c003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2c02765b646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6a3c8487f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1 325 340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990 056 439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