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cd849c734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f22a249f143bb"/>
  </p:sldMasterIdLst>
  <p:sldIdLst>
    <p:sldId xmlns:r="http://schemas.openxmlformats.org/officeDocument/2006/relationships" id="256" r:id="R98d81e9389d64fe9"/>
    <p:sldId xmlns:r="http://schemas.openxmlformats.org/officeDocument/2006/relationships" id="257" r:id="R0a3c81611fc848b8"/>
    <p:sldId xmlns:r="http://schemas.openxmlformats.org/officeDocument/2006/relationships" id="258" r:id="Rc40427572c7e4739"/>
    <p:sldId xmlns:r="http://schemas.openxmlformats.org/officeDocument/2006/relationships" id="259" r:id="Rc168f703256945c5"/>
    <p:sldId xmlns:r="http://schemas.openxmlformats.org/officeDocument/2006/relationships" id="260" r:id="R46d46a5f3b4b48cc"/>
    <p:sldId xmlns:r="http://schemas.openxmlformats.org/officeDocument/2006/relationships" id="261" r:id="Rf007ee1e617d42fb"/>
    <p:sldId xmlns:r="http://schemas.openxmlformats.org/officeDocument/2006/relationships" id="262" r:id="R4f8e177975e8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f22a249f143bb" /><Relationship Type="http://schemas.openxmlformats.org/officeDocument/2006/relationships/slide" Target="/ppt/slides/slide1.xml" Id="R98d81e9389d64fe9" /><Relationship Type="http://schemas.openxmlformats.org/officeDocument/2006/relationships/slide" Target="/ppt/slides/slide2.xml" Id="R0a3c81611fc848b8" /><Relationship Type="http://schemas.openxmlformats.org/officeDocument/2006/relationships/slide" Target="/ppt/slides/slide3.xml" Id="Rc40427572c7e4739" /><Relationship Type="http://schemas.openxmlformats.org/officeDocument/2006/relationships/slide" Target="/ppt/slides/slide4.xml" Id="Rc168f703256945c5" /><Relationship Type="http://schemas.openxmlformats.org/officeDocument/2006/relationships/slide" Target="/ppt/slides/slide5.xml" Id="R46d46a5f3b4b48cc" /><Relationship Type="http://schemas.openxmlformats.org/officeDocument/2006/relationships/slide" Target="/ppt/slides/slide6.xml" Id="Rf007ee1e617d42fb" /><Relationship Type="http://schemas.openxmlformats.org/officeDocument/2006/relationships/slide" Target="/ppt/slides/slide7.xml" Id="R4f8e177975e8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2835817c3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37267ad34178" /><Relationship Type="http://schemas.openxmlformats.org/officeDocument/2006/relationships/theme" Target="/ppt/slideMasters/theme/theme1.xml" Id="R998fd03de6f7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637267ad3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aa6ee55a7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42f7e575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83860a8b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338803d62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6730750a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390e0415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4f4f5370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ARILD BRAUTE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