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fc145a0994d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2059f213c4466"/>
  </p:sldMasterIdLst>
  <p:sldIdLst>
    <p:sldId xmlns:r="http://schemas.openxmlformats.org/officeDocument/2006/relationships" id="256" r:id="Rab7de97c4bf84ac9"/>
    <p:sldId xmlns:r="http://schemas.openxmlformats.org/officeDocument/2006/relationships" id="257" r:id="Rdb7be3db27ed45f1"/>
    <p:sldId xmlns:r="http://schemas.openxmlformats.org/officeDocument/2006/relationships" id="258" r:id="Rbe45f6270c194fd4"/>
    <p:sldId xmlns:r="http://schemas.openxmlformats.org/officeDocument/2006/relationships" id="259" r:id="R0e8a085d22af4f05"/>
    <p:sldId xmlns:r="http://schemas.openxmlformats.org/officeDocument/2006/relationships" id="260" r:id="R0da19b7192934721"/>
    <p:sldId xmlns:r="http://schemas.openxmlformats.org/officeDocument/2006/relationships" id="261" r:id="R5747c44c08074954"/>
    <p:sldId xmlns:r="http://schemas.openxmlformats.org/officeDocument/2006/relationships" id="262" r:id="R0d502dc8ed1944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2059f213c4466" /><Relationship Type="http://schemas.openxmlformats.org/officeDocument/2006/relationships/slide" Target="/ppt/slides/slide1.xml" Id="Rab7de97c4bf84ac9" /><Relationship Type="http://schemas.openxmlformats.org/officeDocument/2006/relationships/slide" Target="/ppt/slides/slide2.xml" Id="Rdb7be3db27ed45f1" /><Relationship Type="http://schemas.openxmlformats.org/officeDocument/2006/relationships/slide" Target="/ppt/slides/slide3.xml" Id="Rbe45f6270c194fd4" /><Relationship Type="http://schemas.openxmlformats.org/officeDocument/2006/relationships/slide" Target="/ppt/slides/slide4.xml" Id="R0e8a085d22af4f05" /><Relationship Type="http://schemas.openxmlformats.org/officeDocument/2006/relationships/slide" Target="/ppt/slides/slide5.xml" Id="R0da19b7192934721" /><Relationship Type="http://schemas.openxmlformats.org/officeDocument/2006/relationships/slide" Target="/ppt/slides/slide6.xml" Id="R5747c44c08074954" /><Relationship Type="http://schemas.openxmlformats.org/officeDocument/2006/relationships/slide" Target="/ppt/slides/slide7.xml" Id="R0d502dc8ed1944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a7b8eb081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08c3c2244596" /><Relationship Type="http://schemas.openxmlformats.org/officeDocument/2006/relationships/theme" Target="/ppt/slideMasters/theme/theme1.xml" Id="R4a87173a9108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008c3c224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2dd8db836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c2d64377d4e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a386806f6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d37f196f9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454b6371146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c31ee807440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da8842113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HEINEM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2 222 574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Torkel Knudsen, Strøtvetveien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