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af3123c47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d4d3dc45a40ca"/>
  </p:sldMasterIdLst>
  <p:sldIdLst>
    <p:sldId xmlns:r="http://schemas.openxmlformats.org/officeDocument/2006/relationships" id="256" r:id="R9445c9ffd585413c"/>
    <p:sldId xmlns:r="http://schemas.openxmlformats.org/officeDocument/2006/relationships" id="257" r:id="R738126608a8d448d"/>
    <p:sldId xmlns:r="http://schemas.openxmlformats.org/officeDocument/2006/relationships" id="258" r:id="R1ca2b3d11caf4c8c"/>
    <p:sldId xmlns:r="http://schemas.openxmlformats.org/officeDocument/2006/relationships" id="259" r:id="R32409dd3b5014ca1"/>
    <p:sldId xmlns:r="http://schemas.openxmlformats.org/officeDocument/2006/relationships" id="260" r:id="Raada884dbc774631"/>
    <p:sldId xmlns:r="http://schemas.openxmlformats.org/officeDocument/2006/relationships" id="261" r:id="R61dc7c8ec80f48ee"/>
    <p:sldId xmlns:r="http://schemas.openxmlformats.org/officeDocument/2006/relationships" id="262" r:id="R8a95e86cbcbc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d4d3dc45a40ca" /><Relationship Type="http://schemas.openxmlformats.org/officeDocument/2006/relationships/slide" Target="/ppt/slides/slide1.xml" Id="R9445c9ffd585413c" /><Relationship Type="http://schemas.openxmlformats.org/officeDocument/2006/relationships/slide" Target="/ppt/slides/slide2.xml" Id="R738126608a8d448d" /><Relationship Type="http://schemas.openxmlformats.org/officeDocument/2006/relationships/slide" Target="/ppt/slides/slide3.xml" Id="R1ca2b3d11caf4c8c" /><Relationship Type="http://schemas.openxmlformats.org/officeDocument/2006/relationships/slide" Target="/ppt/slides/slide4.xml" Id="R32409dd3b5014ca1" /><Relationship Type="http://schemas.openxmlformats.org/officeDocument/2006/relationships/slide" Target="/ppt/slides/slide5.xml" Id="Raada884dbc774631" /><Relationship Type="http://schemas.openxmlformats.org/officeDocument/2006/relationships/slide" Target="/ppt/slides/slide6.xml" Id="R61dc7c8ec80f48ee" /><Relationship Type="http://schemas.openxmlformats.org/officeDocument/2006/relationships/slide" Target="/ppt/slides/slide7.xml" Id="R8a95e86cbcbc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0f0cbbe12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d03071904053" /><Relationship Type="http://schemas.openxmlformats.org/officeDocument/2006/relationships/theme" Target="/ppt/slideMasters/theme/theme1.xml" Id="R8d9b8e7fcb87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2d0307190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cf8cd081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d4f7d7dd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be446586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eab0014d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a249195d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e8a7c712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cab820ad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