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bd415060a34d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a6e529f6854013"/>
  </p:sldMasterIdLst>
  <p:sldIdLst>
    <p:sldId xmlns:r="http://schemas.openxmlformats.org/officeDocument/2006/relationships" id="256" r:id="R0b31a8aba3f0494c"/>
    <p:sldId xmlns:r="http://schemas.openxmlformats.org/officeDocument/2006/relationships" id="257" r:id="Re39f63e1175d4297"/>
    <p:sldId xmlns:r="http://schemas.openxmlformats.org/officeDocument/2006/relationships" id="258" r:id="R439cfb2934bf4ec4"/>
    <p:sldId xmlns:r="http://schemas.openxmlformats.org/officeDocument/2006/relationships" id="259" r:id="R4afac7ad99df47fc"/>
    <p:sldId xmlns:r="http://schemas.openxmlformats.org/officeDocument/2006/relationships" id="260" r:id="Rbcce0f06844c45dc"/>
    <p:sldId xmlns:r="http://schemas.openxmlformats.org/officeDocument/2006/relationships" id="261" r:id="Rd9c80cd7310e46f2"/>
    <p:sldId xmlns:r="http://schemas.openxmlformats.org/officeDocument/2006/relationships" id="262" r:id="R0d6b617380724d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a6e529f6854013" /><Relationship Type="http://schemas.openxmlformats.org/officeDocument/2006/relationships/slide" Target="/ppt/slides/slide1.xml" Id="R0b31a8aba3f0494c" /><Relationship Type="http://schemas.openxmlformats.org/officeDocument/2006/relationships/slide" Target="/ppt/slides/slide2.xml" Id="Re39f63e1175d4297" /><Relationship Type="http://schemas.openxmlformats.org/officeDocument/2006/relationships/slide" Target="/ppt/slides/slide3.xml" Id="R439cfb2934bf4ec4" /><Relationship Type="http://schemas.openxmlformats.org/officeDocument/2006/relationships/slide" Target="/ppt/slides/slide4.xml" Id="R4afac7ad99df47fc" /><Relationship Type="http://schemas.openxmlformats.org/officeDocument/2006/relationships/slide" Target="/ppt/slides/slide5.xml" Id="Rbcce0f06844c45dc" /><Relationship Type="http://schemas.openxmlformats.org/officeDocument/2006/relationships/slide" Target="/ppt/slides/slide6.xml" Id="Rd9c80cd7310e46f2" /><Relationship Type="http://schemas.openxmlformats.org/officeDocument/2006/relationships/slide" Target="/ppt/slides/slide7.xml" Id="R0d6b617380724d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f0fe0742942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1458fa0f1476b" /><Relationship Type="http://schemas.openxmlformats.org/officeDocument/2006/relationships/theme" Target="/ppt/slideMasters/theme/theme1.xml" Id="R17153b530bc741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a1458fa0f147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ab24277aa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12f296a904c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9c67bf7aa41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9ea1374ff45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19983fc794a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10be7b2664e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dff0cc7d0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SISLEBEKK SKOG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SISLEBEKK SKOG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142 493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5 043 731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5 281 500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BRYNNING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Kjølhalstien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3189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990 055 939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SISLEBEKK SKOG AS</a:t>
            </a:r>
          </a:p>
        </p:txBody>
      </p:sp>
    </p:spTree>
  </p:cSld>
  <p:clrMapOvr>
    <a:masterClrMapping xmlns:a="http://schemas.openxmlformats.org/drawingml/2006/main"/>
  </p:clrMapOvr>
</p:sld>
</file>