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e653f84ad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42c82460b48ec"/>
  </p:sldMasterIdLst>
  <p:sldIdLst>
    <p:sldId xmlns:r="http://schemas.openxmlformats.org/officeDocument/2006/relationships" id="256" r:id="R7d6c572e11cb4f94"/>
    <p:sldId xmlns:r="http://schemas.openxmlformats.org/officeDocument/2006/relationships" id="257" r:id="Rb3fbc4a16f6e4790"/>
    <p:sldId xmlns:r="http://schemas.openxmlformats.org/officeDocument/2006/relationships" id="258" r:id="R81468f6e1d1c4a9e"/>
    <p:sldId xmlns:r="http://schemas.openxmlformats.org/officeDocument/2006/relationships" id="259" r:id="R61fbfe9fc9184393"/>
    <p:sldId xmlns:r="http://schemas.openxmlformats.org/officeDocument/2006/relationships" id="260" r:id="Rf0eca8c9a240459b"/>
    <p:sldId xmlns:r="http://schemas.openxmlformats.org/officeDocument/2006/relationships" id="261" r:id="Re1257d8dd63b422f"/>
    <p:sldId xmlns:r="http://schemas.openxmlformats.org/officeDocument/2006/relationships" id="262" r:id="R6ff3521daeae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42c82460b48ec" /><Relationship Type="http://schemas.openxmlformats.org/officeDocument/2006/relationships/slide" Target="/ppt/slides/slide1.xml" Id="R7d6c572e11cb4f94" /><Relationship Type="http://schemas.openxmlformats.org/officeDocument/2006/relationships/slide" Target="/ppt/slides/slide2.xml" Id="Rb3fbc4a16f6e4790" /><Relationship Type="http://schemas.openxmlformats.org/officeDocument/2006/relationships/slide" Target="/ppt/slides/slide3.xml" Id="R81468f6e1d1c4a9e" /><Relationship Type="http://schemas.openxmlformats.org/officeDocument/2006/relationships/slide" Target="/ppt/slides/slide4.xml" Id="R61fbfe9fc9184393" /><Relationship Type="http://schemas.openxmlformats.org/officeDocument/2006/relationships/slide" Target="/ppt/slides/slide5.xml" Id="Rf0eca8c9a240459b" /><Relationship Type="http://schemas.openxmlformats.org/officeDocument/2006/relationships/slide" Target="/ppt/slides/slide6.xml" Id="Re1257d8dd63b422f" /><Relationship Type="http://schemas.openxmlformats.org/officeDocument/2006/relationships/slide" Target="/ppt/slides/slide7.xml" Id="R6ff3521daeae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2a86a2183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6fd95038d4c3b" /><Relationship Type="http://schemas.openxmlformats.org/officeDocument/2006/relationships/theme" Target="/ppt/slideMasters/theme/theme1.xml" Id="R256d846e285b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6fd95038d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e83214886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00dbbc96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9b32b7b04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7e66e951c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efe67237f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15e81e5f8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7c59362a7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FORVALTNING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10 795 182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24 363 687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24 412 005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FRODE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MERETE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Sundveien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frode.anderssen@formue.no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FORVALTNING AS</a:t>
            </a:r>
          </a:p>
        </p:txBody>
      </p:sp>
    </p:spTree>
  </p:cSld>
  <p:clrMapOvr>
    <a:masterClrMapping xmlns:a="http://schemas.openxmlformats.org/drawingml/2006/main"/>
  </p:clrMapOvr>
</p:sld>
</file>