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6515d4f144d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1f76bbb8f4a61"/>
  </p:sldMasterIdLst>
  <p:sldIdLst>
    <p:sldId xmlns:r="http://schemas.openxmlformats.org/officeDocument/2006/relationships" id="256" r:id="R8630d748e37b4226"/>
    <p:sldId xmlns:r="http://schemas.openxmlformats.org/officeDocument/2006/relationships" id="257" r:id="R6973490807aa4a83"/>
    <p:sldId xmlns:r="http://schemas.openxmlformats.org/officeDocument/2006/relationships" id="258" r:id="R63b48268104c4ff5"/>
    <p:sldId xmlns:r="http://schemas.openxmlformats.org/officeDocument/2006/relationships" id="259" r:id="Rc978b78c9e69419e"/>
    <p:sldId xmlns:r="http://schemas.openxmlformats.org/officeDocument/2006/relationships" id="260" r:id="Re04389b48afa4861"/>
    <p:sldId xmlns:r="http://schemas.openxmlformats.org/officeDocument/2006/relationships" id="261" r:id="R6da695299cf540a0"/>
    <p:sldId xmlns:r="http://schemas.openxmlformats.org/officeDocument/2006/relationships" id="262" r:id="R9d127b776524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1f76bbb8f4a61" /><Relationship Type="http://schemas.openxmlformats.org/officeDocument/2006/relationships/slide" Target="/ppt/slides/slide1.xml" Id="R8630d748e37b4226" /><Relationship Type="http://schemas.openxmlformats.org/officeDocument/2006/relationships/slide" Target="/ppt/slides/slide2.xml" Id="R6973490807aa4a83" /><Relationship Type="http://schemas.openxmlformats.org/officeDocument/2006/relationships/slide" Target="/ppt/slides/slide3.xml" Id="R63b48268104c4ff5" /><Relationship Type="http://schemas.openxmlformats.org/officeDocument/2006/relationships/slide" Target="/ppt/slides/slide4.xml" Id="Rc978b78c9e69419e" /><Relationship Type="http://schemas.openxmlformats.org/officeDocument/2006/relationships/slide" Target="/ppt/slides/slide5.xml" Id="Re04389b48afa4861" /><Relationship Type="http://schemas.openxmlformats.org/officeDocument/2006/relationships/slide" Target="/ppt/slides/slide6.xml" Id="R6da695299cf540a0" /><Relationship Type="http://schemas.openxmlformats.org/officeDocument/2006/relationships/slide" Target="/ppt/slides/slide7.xml" Id="R9d127b776524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cf1995d9a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77d5d20c46bc" /><Relationship Type="http://schemas.openxmlformats.org/officeDocument/2006/relationships/theme" Target="/ppt/slideMasters/theme/theme1.xml" Id="Rcd5a597a366c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977d5d20c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e93d3f26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7193ed502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1ae6c8c9243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b64ac18f649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090b18fb846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49ffcc5e44e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5ec4f24748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RÅDYRKROKEN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6 331 699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5 796 740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8 160 499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79 259 383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79 657 004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3032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RÅDYRKROKEN AS</a:t>
            </a:r>
          </a:p>
        </p:txBody>
      </p:sp>
    </p:spTree>
  </p:cSld>
  <p:clrMapOvr>
    <a:masterClrMapping xmlns:a="http://schemas.openxmlformats.org/drawingml/2006/main"/>
  </p:clrMapOvr>
</p:sld>
</file>