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ba63a546d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3fd7ce387425f"/>
  </p:sldMasterIdLst>
  <p:sldIdLst>
    <p:sldId xmlns:r="http://schemas.openxmlformats.org/officeDocument/2006/relationships" id="256" r:id="R1fceea4f60684994"/>
    <p:sldId xmlns:r="http://schemas.openxmlformats.org/officeDocument/2006/relationships" id="257" r:id="R59df9f133e404111"/>
    <p:sldId xmlns:r="http://schemas.openxmlformats.org/officeDocument/2006/relationships" id="258" r:id="R13714111f09f4b97"/>
    <p:sldId xmlns:r="http://schemas.openxmlformats.org/officeDocument/2006/relationships" id="259" r:id="R538b217d5b934093"/>
    <p:sldId xmlns:r="http://schemas.openxmlformats.org/officeDocument/2006/relationships" id="260" r:id="R74d232eb4d824054"/>
    <p:sldId xmlns:r="http://schemas.openxmlformats.org/officeDocument/2006/relationships" id="261" r:id="R2852e2a040e840f6"/>
    <p:sldId xmlns:r="http://schemas.openxmlformats.org/officeDocument/2006/relationships" id="262" r:id="Rc27628c6bed7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3fd7ce387425f" /><Relationship Type="http://schemas.openxmlformats.org/officeDocument/2006/relationships/slide" Target="/ppt/slides/slide1.xml" Id="R1fceea4f60684994" /><Relationship Type="http://schemas.openxmlformats.org/officeDocument/2006/relationships/slide" Target="/ppt/slides/slide2.xml" Id="R59df9f133e404111" /><Relationship Type="http://schemas.openxmlformats.org/officeDocument/2006/relationships/slide" Target="/ppt/slides/slide3.xml" Id="R13714111f09f4b97" /><Relationship Type="http://schemas.openxmlformats.org/officeDocument/2006/relationships/slide" Target="/ppt/slides/slide4.xml" Id="R538b217d5b934093" /><Relationship Type="http://schemas.openxmlformats.org/officeDocument/2006/relationships/slide" Target="/ppt/slides/slide5.xml" Id="R74d232eb4d824054" /><Relationship Type="http://schemas.openxmlformats.org/officeDocument/2006/relationships/slide" Target="/ppt/slides/slide6.xml" Id="R2852e2a040e840f6" /><Relationship Type="http://schemas.openxmlformats.org/officeDocument/2006/relationships/slide" Target="/ppt/slides/slide7.xml" Id="Rc27628c6bed7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62d1ccf95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285e6a2f4fd8" /><Relationship Type="http://schemas.openxmlformats.org/officeDocument/2006/relationships/theme" Target="/ppt/slideMasters/theme/theme1.xml" Id="R44bbe61e5e3e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9285e6a2f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1d517b16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9fe9b9fc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b23005334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bb1c01d9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0b31c135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8b8abba2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f855154a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TERKELSEN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