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24b2c40ebc44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ff0612e9af40fc"/>
  </p:sldMasterIdLst>
  <p:sldIdLst>
    <p:sldId xmlns:r="http://schemas.openxmlformats.org/officeDocument/2006/relationships" id="256" r:id="R55020e9c05e3409d"/>
    <p:sldId xmlns:r="http://schemas.openxmlformats.org/officeDocument/2006/relationships" id="257" r:id="Rc982e24519e449bb"/>
    <p:sldId xmlns:r="http://schemas.openxmlformats.org/officeDocument/2006/relationships" id="258" r:id="R8c117bb8ba7a4772"/>
    <p:sldId xmlns:r="http://schemas.openxmlformats.org/officeDocument/2006/relationships" id="259" r:id="Rcd596b357c544626"/>
    <p:sldId xmlns:r="http://schemas.openxmlformats.org/officeDocument/2006/relationships" id="260" r:id="Rf15b91240c8e467e"/>
    <p:sldId xmlns:r="http://schemas.openxmlformats.org/officeDocument/2006/relationships" id="261" r:id="R870f8029fdae41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ff0612e9af40fc" /><Relationship Type="http://schemas.openxmlformats.org/officeDocument/2006/relationships/slide" Target="/ppt/slides/slide1.xml" Id="R55020e9c05e3409d" /><Relationship Type="http://schemas.openxmlformats.org/officeDocument/2006/relationships/slide" Target="/ppt/slides/slide2.xml" Id="Rc982e24519e449bb" /><Relationship Type="http://schemas.openxmlformats.org/officeDocument/2006/relationships/slide" Target="/ppt/slides/slide3.xml" Id="R8c117bb8ba7a4772" /><Relationship Type="http://schemas.openxmlformats.org/officeDocument/2006/relationships/slide" Target="/ppt/slides/slide4.xml" Id="Rcd596b357c544626" /><Relationship Type="http://schemas.openxmlformats.org/officeDocument/2006/relationships/slide" Target="/ppt/slides/slide5.xml" Id="Rf15b91240c8e467e" /><Relationship Type="http://schemas.openxmlformats.org/officeDocument/2006/relationships/slide" Target="/ppt/slides/slide6.xml" Id="R870f8029fdae41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ba4bf774242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64bd657ad441e" /><Relationship Type="http://schemas.openxmlformats.org/officeDocument/2006/relationships/theme" Target="/ppt/slideMasters/theme/theme1.xml" Id="Rcb004611de644d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e64bd657ad44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da0621f6f4a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7d49d95ae4d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a26dc061c4d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c0b09877e42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785c078f340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c15cec38846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BESS JAHRES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 JAHRES STIFTELSE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−890 505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12 935 541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85 836 047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91 407 626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Hvalfangstens Hus AS, 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990 049 092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