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fb201deae845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a01453b2c34724"/>
  </p:sldMasterIdLst>
  <p:sldIdLst>
    <p:sldId xmlns:r="http://schemas.openxmlformats.org/officeDocument/2006/relationships" id="256" r:id="Rde0220a9c7d240c7"/>
    <p:sldId xmlns:r="http://schemas.openxmlformats.org/officeDocument/2006/relationships" id="257" r:id="R6bbe6bc6a0f044bf"/>
    <p:sldId xmlns:r="http://schemas.openxmlformats.org/officeDocument/2006/relationships" id="258" r:id="R5560410c1fd3441f"/>
    <p:sldId xmlns:r="http://schemas.openxmlformats.org/officeDocument/2006/relationships" id="259" r:id="R899e436a06cf4036"/>
    <p:sldId xmlns:r="http://schemas.openxmlformats.org/officeDocument/2006/relationships" id="260" r:id="R727052a732e14c3e"/>
    <p:sldId xmlns:r="http://schemas.openxmlformats.org/officeDocument/2006/relationships" id="261" r:id="Rb629f5d38ccf45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01453b2c34724" /><Relationship Type="http://schemas.openxmlformats.org/officeDocument/2006/relationships/slide" Target="/ppt/slides/slide1.xml" Id="Rde0220a9c7d240c7" /><Relationship Type="http://schemas.openxmlformats.org/officeDocument/2006/relationships/slide" Target="/ppt/slides/slide2.xml" Id="R6bbe6bc6a0f044bf" /><Relationship Type="http://schemas.openxmlformats.org/officeDocument/2006/relationships/slide" Target="/ppt/slides/slide3.xml" Id="R5560410c1fd3441f" /><Relationship Type="http://schemas.openxmlformats.org/officeDocument/2006/relationships/slide" Target="/ppt/slides/slide4.xml" Id="R899e436a06cf4036" /><Relationship Type="http://schemas.openxmlformats.org/officeDocument/2006/relationships/slide" Target="/ppt/slides/slide5.xml" Id="R727052a732e14c3e" /><Relationship Type="http://schemas.openxmlformats.org/officeDocument/2006/relationships/slide" Target="/ppt/slides/slide6.xml" Id="Rb629f5d38ccf45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235e11282a44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c7dc1792e4512" /><Relationship Type="http://schemas.openxmlformats.org/officeDocument/2006/relationships/theme" Target="/ppt/slideMasters/theme/theme1.xml" Id="Ra8087ac6c1eb43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7c7dc1792e45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b882f32374d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c245b74d44b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391f2057143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04e92f39541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6a861285b4c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21110884145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BESS JAHRES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Hvalfangstens Hus AS, Strandpromenaden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990 049 092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