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213b9aa47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9a6e30d5d4d9c"/>
  </p:sldMasterIdLst>
  <p:sldIdLst>
    <p:sldId xmlns:r="http://schemas.openxmlformats.org/officeDocument/2006/relationships" id="256" r:id="R153ddd45003f47c1"/>
    <p:sldId xmlns:r="http://schemas.openxmlformats.org/officeDocument/2006/relationships" id="257" r:id="Rf0230b79371948c2"/>
    <p:sldId xmlns:r="http://schemas.openxmlformats.org/officeDocument/2006/relationships" id="258" r:id="R30848b2b91b549c9"/>
    <p:sldId xmlns:r="http://schemas.openxmlformats.org/officeDocument/2006/relationships" id="259" r:id="Re11dce4ea6424ead"/>
    <p:sldId xmlns:r="http://schemas.openxmlformats.org/officeDocument/2006/relationships" id="260" r:id="Rb364ba6258174bc8"/>
    <p:sldId xmlns:r="http://schemas.openxmlformats.org/officeDocument/2006/relationships" id="261" r:id="R5b882e2e1ee0458a"/>
    <p:sldId xmlns:r="http://schemas.openxmlformats.org/officeDocument/2006/relationships" id="262" r:id="R28ad2d34bd84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9a6e30d5d4d9c" /><Relationship Type="http://schemas.openxmlformats.org/officeDocument/2006/relationships/slide" Target="/ppt/slides/slide1.xml" Id="R153ddd45003f47c1" /><Relationship Type="http://schemas.openxmlformats.org/officeDocument/2006/relationships/slide" Target="/ppt/slides/slide2.xml" Id="Rf0230b79371948c2" /><Relationship Type="http://schemas.openxmlformats.org/officeDocument/2006/relationships/slide" Target="/ppt/slides/slide3.xml" Id="R30848b2b91b549c9" /><Relationship Type="http://schemas.openxmlformats.org/officeDocument/2006/relationships/slide" Target="/ppt/slides/slide4.xml" Id="Re11dce4ea6424ead" /><Relationship Type="http://schemas.openxmlformats.org/officeDocument/2006/relationships/slide" Target="/ppt/slides/slide5.xml" Id="Rb364ba6258174bc8" /><Relationship Type="http://schemas.openxmlformats.org/officeDocument/2006/relationships/slide" Target="/ppt/slides/slide6.xml" Id="R5b882e2e1ee0458a" /><Relationship Type="http://schemas.openxmlformats.org/officeDocument/2006/relationships/slide" Target="/ppt/slides/slide7.xml" Id="R28ad2d34bd84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e250ddbe9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6bbff31a4a5b" /><Relationship Type="http://schemas.openxmlformats.org/officeDocument/2006/relationships/theme" Target="/ppt/slideMasters/theme/theme1.xml" Id="R9618b9a54ade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26bbff31a4a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63152a022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1cfeaabe6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ab3c610dc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3dfefcecc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0cfd54cd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6c099ba53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8624c5c26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