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fec15fa7254e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941a8af7104df0"/>
  </p:sldMasterIdLst>
  <p:sldIdLst>
    <p:sldId xmlns:r="http://schemas.openxmlformats.org/officeDocument/2006/relationships" id="256" r:id="R6587c2bbb7074a3b"/>
    <p:sldId xmlns:r="http://schemas.openxmlformats.org/officeDocument/2006/relationships" id="257" r:id="Red1471dc282343a3"/>
    <p:sldId xmlns:r="http://schemas.openxmlformats.org/officeDocument/2006/relationships" id="258" r:id="Rd7d7e242af6b4b49"/>
    <p:sldId xmlns:r="http://schemas.openxmlformats.org/officeDocument/2006/relationships" id="259" r:id="Rf6b9be8dddf64084"/>
    <p:sldId xmlns:r="http://schemas.openxmlformats.org/officeDocument/2006/relationships" id="260" r:id="Rb7222e0b5bea4821"/>
    <p:sldId xmlns:r="http://schemas.openxmlformats.org/officeDocument/2006/relationships" id="261" r:id="R0f730bc3b1a04bd0"/>
    <p:sldId xmlns:r="http://schemas.openxmlformats.org/officeDocument/2006/relationships" id="262" r:id="Rd0dc6d0b294440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941a8af7104df0" /><Relationship Type="http://schemas.openxmlformats.org/officeDocument/2006/relationships/slide" Target="/ppt/slides/slide1.xml" Id="R6587c2bbb7074a3b" /><Relationship Type="http://schemas.openxmlformats.org/officeDocument/2006/relationships/slide" Target="/ppt/slides/slide2.xml" Id="Red1471dc282343a3" /><Relationship Type="http://schemas.openxmlformats.org/officeDocument/2006/relationships/slide" Target="/ppt/slides/slide3.xml" Id="Rd7d7e242af6b4b49" /><Relationship Type="http://schemas.openxmlformats.org/officeDocument/2006/relationships/slide" Target="/ppt/slides/slide4.xml" Id="Rf6b9be8dddf64084" /><Relationship Type="http://schemas.openxmlformats.org/officeDocument/2006/relationships/slide" Target="/ppt/slides/slide5.xml" Id="Rb7222e0b5bea4821" /><Relationship Type="http://schemas.openxmlformats.org/officeDocument/2006/relationships/slide" Target="/ppt/slides/slide6.xml" Id="R0f730bc3b1a04bd0" /><Relationship Type="http://schemas.openxmlformats.org/officeDocument/2006/relationships/slide" Target="/ppt/slides/slide7.xml" Id="Rd0dc6d0b294440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0f8bccefe741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163a66be54b9c" /><Relationship Type="http://schemas.openxmlformats.org/officeDocument/2006/relationships/theme" Target="/ppt/slideMasters/theme/theme1.xml" Id="Rfc06eb3574b04c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b163a66be54b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4195acb894c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cbc70aa8242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3d08dbcd94c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5672705624e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7c72f788142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a2985698b4e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5a52e2a7d44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BRENNHOLM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BRENNHOLM AS ble etablert [år] og holder til i Hjellestad.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129 030 248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32 975 784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18 428 564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21 285 380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294 508 625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BRENNHOLM HOLDING AS  –  50,2 %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AKITA AS  –  49,8 %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Lisbeth Sandtorv, Grimseidvegen 449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99 19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990 026 521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