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ba6fc83eb045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e7d170d49e4e1b"/>
  </p:sldMasterIdLst>
  <p:sldIdLst>
    <p:sldId xmlns:r="http://schemas.openxmlformats.org/officeDocument/2006/relationships" id="256" r:id="Rc272f2fc5e444372"/>
    <p:sldId xmlns:r="http://schemas.openxmlformats.org/officeDocument/2006/relationships" id="257" r:id="Rcf82a2671e9f448f"/>
    <p:sldId xmlns:r="http://schemas.openxmlformats.org/officeDocument/2006/relationships" id="258" r:id="Rf7200ab1dde64605"/>
    <p:sldId xmlns:r="http://schemas.openxmlformats.org/officeDocument/2006/relationships" id="259" r:id="Rcb9e1efd913e40e6"/>
    <p:sldId xmlns:r="http://schemas.openxmlformats.org/officeDocument/2006/relationships" id="260" r:id="R6f990875b8934c04"/>
    <p:sldId xmlns:r="http://schemas.openxmlformats.org/officeDocument/2006/relationships" id="261" r:id="Ra477b2865c4f4406"/>
    <p:sldId xmlns:r="http://schemas.openxmlformats.org/officeDocument/2006/relationships" id="262" r:id="Re19f2494d4c846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e7d170d49e4e1b" /><Relationship Type="http://schemas.openxmlformats.org/officeDocument/2006/relationships/slide" Target="/ppt/slides/slide1.xml" Id="Rc272f2fc5e444372" /><Relationship Type="http://schemas.openxmlformats.org/officeDocument/2006/relationships/slide" Target="/ppt/slides/slide2.xml" Id="Rcf82a2671e9f448f" /><Relationship Type="http://schemas.openxmlformats.org/officeDocument/2006/relationships/slide" Target="/ppt/slides/slide3.xml" Id="Rf7200ab1dde64605" /><Relationship Type="http://schemas.openxmlformats.org/officeDocument/2006/relationships/slide" Target="/ppt/slides/slide4.xml" Id="Rcb9e1efd913e40e6" /><Relationship Type="http://schemas.openxmlformats.org/officeDocument/2006/relationships/slide" Target="/ppt/slides/slide5.xml" Id="R6f990875b8934c04" /><Relationship Type="http://schemas.openxmlformats.org/officeDocument/2006/relationships/slide" Target="/ppt/slides/slide6.xml" Id="Ra477b2865c4f4406" /><Relationship Type="http://schemas.openxmlformats.org/officeDocument/2006/relationships/slide" Target="/ppt/slides/slide7.xml" Id="Re19f2494d4c846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95fc4577504a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81a76bb4ba4dd8" /><Relationship Type="http://schemas.openxmlformats.org/officeDocument/2006/relationships/theme" Target="/ppt/slideMasters/theme/theme1.xml" Id="R3b0a633584a54f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81a76bb4ba4d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ae45c2985140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3ca775b98d49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28cd02ff0441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c6bf1a051848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33001e6fb543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67e07c565c43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aed9c0883e4a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JØRGENSLØKKEN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JØRGENSLØKKEN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JØRGENSLØKKEN HOLDING AS ble etablert [år] og holder til i Jaren.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JØRGENSLØKKEN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JØRGENSLØKKEN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JØRGENSLØKKEN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−920 411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2 928 122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44 130 919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46 750 872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JØRGENSLØKKEN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GISLEBERG GUNNAR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JØRGENSLØKKEN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Risbakkvegen 83 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2770 Jaren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gg@marcello.no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990 008 299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JØRGENSLØKKEN HOLDING AS</a:t>
            </a:r>
          </a:p>
        </p:txBody>
      </p:sp>
    </p:spTree>
  </p:cSld>
  <p:clrMapOvr>
    <a:masterClrMapping xmlns:a="http://schemas.openxmlformats.org/drawingml/2006/main"/>
  </p:clrMapOvr>
</p:sld>
</file>