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f8ecff6b5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435f11203463b"/>
  </p:sldMasterIdLst>
  <p:sldIdLst>
    <p:sldId xmlns:r="http://schemas.openxmlformats.org/officeDocument/2006/relationships" id="256" r:id="Rf3873fa28afb4633"/>
    <p:sldId xmlns:r="http://schemas.openxmlformats.org/officeDocument/2006/relationships" id="257" r:id="Rd73ca0446012458f"/>
    <p:sldId xmlns:r="http://schemas.openxmlformats.org/officeDocument/2006/relationships" id="258" r:id="R940de04036b4466b"/>
    <p:sldId xmlns:r="http://schemas.openxmlformats.org/officeDocument/2006/relationships" id="259" r:id="R4e0989fbcf3b4ffd"/>
    <p:sldId xmlns:r="http://schemas.openxmlformats.org/officeDocument/2006/relationships" id="260" r:id="Red22706a06d34734"/>
    <p:sldId xmlns:r="http://schemas.openxmlformats.org/officeDocument/2006/relationships" id="261" r:id="R95322f0435144740"/>
    <p:sldId xmlns:r="http://schemas.openxmlformats.org/officeDocument/2006/relationships" id="262" r:id="Rc69cf5c679c2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435f11203463b" /><Relationship Type="http://schemas.openxmlformats.org/officeDocument/2006/relationships/slide" Target="/ppt/slides/slide1.xml" Id="Rf3873fa28afb4633" /><Relationship Type="http://schemas.openxmlformats.org/officeDocument/2006/relationships/slide" Target="/ppt/slides/slide2.xml" Id="Rd73ca0446012458f" /><Relationship Type="http://schemas.openxmlformats.org/officeDocument/2006/relationships/slide" Target="/ppt/slides/slide3.xml" Id="R940de04036b4466b" /><Relationship Type="http://schemas.openxmlformats.org/officeDocument/2006/relationships/slide" Target="/ppt/slides/slide4.xml" Id="R4e0989fbcf3b4ffd" /><Relationship Type="http://schemas.openxmlformats.org/officeDocument/2006/relationships/slide" Target="/ppt/slides/slide5.xml" Id="Red22706a06d34734" /><Relationship Type="http://schemas.openxmlformats.org/officeDocument/2006/relationships/slide" Target="/ppt/slides/slide6.xml" Id="R95322f0435144740" /><Relationship Type="http://schemas.openxmlformats.org/officeDocument/2006/relationships/slide" Target="/ppt/slides/slide7.xml" Id="Rc69cf5c679c2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566459715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6e718d76441ff" /><Relationship Type="http://schemas.openxmlformats.org/officeDocument/2006/relationships/theme" Target="/ppt/slideMasters/theme/theme1.xml" Id="Rdbcdff42a677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6e718d764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2753a0ca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ded0d16e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45c7950b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5858c766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b5797c80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c8455f5d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4fdf0b95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93 192 505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99 247 698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JØLLE TENDEN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