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f762386b5a44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bb0e70f2b943ff"/>
  </p:sldMasterIdLst>
  <p:sldIdLst>
    <p:sldId xmlns:r="http://schemas.openxmlformats.org/officeDocument/2006/relationships" id="256" r:id="R64b49ae31dba4d7b"/>
    <p:sldId xmlns:r="http://schemas.openxmlformats.org/officeDocument/2006/relationships" id="257" r:id="R2afc0f8165dd4ca9"/>
    <p:sldId xmlns:r="http://schemas.openxmlformats.org/officeDocument/2006/relationships" id="258" r:id="R21b86b026a4b4215"/>
    <p:sldId xmlns:r="http://schemas.openxmlformats.org/officeDocument/2006/relationships" id="259" r:id="R80a9a8148c794e56"/>
    <p:sldId xmlns:r="http://schemas.openxmlformats.org/officeDocument/2006/relationships" id="260" r:id="R8f2cd997970d4d6f"/>
    <p:sldId xmlns:r="http://schemas.openxmlformats.org/officeDocument/2006/relationships" id="261" r:id="Re1c5e43481e64381"/>
    <p:sldId xmlns:r="http://schemas.openxmlformats.org/officeDocument/2006/relationships" id="262" r:id="R44d79222499042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b0e70f2b943ff" /><Relationship Type="http://schemas.openxmlformats.org/officeDocument/2006/relationships/slide" Target="/ppt/slides/slide1.xml" Id="R64b49ae31dba4d7b" /><Relationship Type="http://schemas.openxmlformats.org/officeDocument/2006/relationships/slide" Target="/ppt/slides/slide2.xml" Id="R2afc0f8165dd4ca9" /><Relationship Type="http://schemas.openxmlformats.org/officeDocument/2006/relationships/slide" Target="/ppt/slides/slide3.xml" Id="R21b86b026a4b4215" /><Relationship Type="http://schemas.openxmlformats.org/officeDocument/2006/relationships/slide" Target="/ppt/slides/slide4.xml" Id="R80a9a8148c794e56" /><Relationship Type="http://schemas.openxmlformats.org/officeDocument/2006/relationships/slide" Target="/ppt/slides/slide5.xml" Id="R8f2cd997970d4d6f" /><Relationship Type="http://schemas.openxmlformats.org/officeDocument/2006/relationships/slide" Target="/ppt/slides/slide6.xml" Id="Re1c5e43481e64381" /><Relationship Type="http://schemas.openxmlformats.org/officeDocument/2006/relationships/slide" Target="/ppt/slides/slide7.xml" Id="R44d79222499042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3bd320cc845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134103aa7449b" /><Relationship Type="http://schemas.openxmlformats.org/officeDocument/2006/relationships/theme" Target="/ppt/slideMasters/theme/theme1.xml" Id="R112eb1fd65c64b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a134103aa744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715f26aa144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70581b7dd4b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2628fd9454d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b62ffac194c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e57f29e814c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875cdc80741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9e670ae324e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BAKKEN AS ble etablert [år] og holder til i Helgeroa.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2 639 003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Søndersrødveien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3295 Helgeroa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oyvind.bakken@bedriftsraadgiverne.no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