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4fd5e6d00549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4864629dba4ad2"/>
  </p:sldMasterIdLst>
  <p:sldIdLst>
    <p:sldId xmlns:r="http://schemas.openxmlformats.org/officeDocument/2006/relationships" id="256" r:id="R48d4acd704a64b7f"/>
    <p:sldId xmlns:r="http://schemas.openxmlformats.org/officeDocument/2006/relationships" id="257" r:id="Rbaf85507abd24bff"/>
    <p:sldId xmlns:r="http://schemas.openxmlformats.org/officeDocument/2006/relationships" id="258" r:id="R82d37dbc2be440d1"/>
    <p:sldId xmlns:r="http://schemas.openxmlformats.org/officeDocument/2006/relationships" id="259" r:id="R368c78340eb7471e"/>
    <p:sldId xmlns:r="http://schemas.openxmlformats.org/officeDocument/2006/relationships" id="260" r:id="R4c209e6424f84c91"/>
    <p:sldId xmlns:r="http://schemas.openxmlformats.org/officeDocument/2006/relationships" id="261" r:id="R93fdf88161e149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864629dba4ad2" /><Relationship Type="http://schemas.openxmlformats.org/officeDocument/2006/relationships/slide" Target="/ppt/slides/slide1.xml" Id="R48d4acd704a64b7f" /><Relationship Type="http://schemas.openxmlformats.org/officeDocument/2006/relationships/slide" Target="/ppt/slides/slide2.xml" Id="Rbaf85507abd24bff" /><Relationship Type="http://schemas.openxmlformats.org/officeDocument/2006/relationships/slide" Target="/ppt/slides/slide3.xml" Id="R82d37dbc2be440d1" /><Relationship Type="http://schemas.openxmlformats.org/officeDocument/2006/relationships/slide" Target="/ppt/slides/slide4.xml" Id="R368c78340eb7471e" /><Relationship Type="http://schemas.openxmlformats.org/officeDocument/2006/relationships/slide" Target="/ppt/slides/slide5.xml" Id="R4c209e6424f84c91" /><Relationship Type="http://schemas.openxmlformats.org/officeDocument/2006/relationships/slide" Target="/ppt/slides/slide6.xml" Id="R93fdf88161e149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249476689445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9955713e448b8" /><Relationship Type="http://schemas.openxmlformats.org/officeDocument/2006/relationships/theme" Target="/ppt/slideMasters/theme/theme1.xml" Id="Rcdeb5f83002142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b9955713e448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07255908f40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86236dee642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8f81d11f548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44ce626c6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2e080eaf045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046f2969d4c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Søndersrødveien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3295 Helgeroa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oyvind.bakken@bedriftsraadgiverne.no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www.bedriftsraadgiverne.no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989 967 681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