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c1342e07b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8a8d5f89a45fa"/>
  </p:sldMasterIdLst>
  <p:sldIdLst>
    <p:sldId xmlns:r="http://schemas.openxmlformats.org/officeDocument/2006/relationships" id="256" r:id="R0c2d2c226fbd4aff"/>
    <p:sldId xmlns:r="http://schemas.openxmlformats.org/officeDocument/2006/relationships" id="257" r:id="R24159ad3567143be"/>
    <p:sldId xmlns:r="http://schemas.openxmlformats.org/officeDocument/2006/relationships" id="258" r:id="R4751d3bb10b04698"/>
    <p:sldId xmlns:r="http://schemas.openxmlformats.org/officeDocument/2006/relationships" id="259" r:id="Rf814d395c6bb4dfe"/>
    <p:sldId xmlns:r="http://schemas.openxmlformats.org/officeDocument/2006/relationships" id="260" r:id="R080d697ed5dd4711"/>
    <p:sldId xmlns:r="http://schemas.openxmlformats.org/officeDocument/2006/relationships" id="261" r:id="R1ddcda3c9af040ff"/>
    <p:sldId xmlns:r="http://schemas.openxmlformats.org/officeDocument/2006/relationships" id="262" r:id="R4c2838cecd8f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8a8d5f89a45fa" /><Relationship Type="http://schemas.openxmlformats.org/officeDocument/2006/relationships/slide" Target="/ppt/slides/slide1.xml" Id="R0c2d2c226fbd4aff" /><Relationship Type="http://schemas.openxmlformats.org/officeDocument/2006/relationships/slide" Target="/ppt/slides/slide2.xml" Id="R24159ad3567143be" /><Relationship Type="http://schemas.openxmlformats.org/officeDocument/2006/relationships/slide" Target="/ppt/slides/slide3.xml" Id="R4751d3bb10b04698" /><Relationship Type="http://schemas.openxmlformats.org/officeDocument/2006/relationships/slide" Target="/ppt/slides/slide4.xml" Id="Rf814d395c6bb4dfe" /><Relationship Type="http://schemas.openxmlformats.org/officeDocument/2006/relationships/slide" Target="/ppt/slides/slide5.xml" Id="R080d697ed5dd4711" /><Relationship Type="http://schemas.openxmlformats.org/officeDocument/2006/relationships/slide" Target="/ppt/slides/slide6.xml" Id="R1ddcda3c9af040ff" /><Relationship Type="http://schemas.openxmlformats.org/officeDocument/2006/relationships/slide" Target="/ppt/slides/slide7.xml" Id="R4c2838cecd8f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fb6968748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ec9cdbe0d4b9d" /><Relationship Type="http://schemas.openxmlformats.org/officeDocument/2006/relationships/theme" Target="/ppt/slideMasters/theme/theme1.xml" Id="R63bcfbcd59364a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ec9cdbe0d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9030646cd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8221ced504c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85f88487d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5e6f63a5f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093f4c89c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87a37e651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e230e12da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SPURS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HORNE EIKELAND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EIDE HORNE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EIDE HORNE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