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90d9bf409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bfd2eb2084cc2"/>
  </p:sldMasterIdLst>
  <p:sldIdLst>
    <p:sldId xmlns:r="http://schemas.openxmlformats.org/officeDocument/2006/relationships" id="256" r:id="Re2c643b2d76c472d"/>
    <p:sldId xmlns:r="http://schemas.openxmlformats.org/officeDocument/2006/relationships" id="257" r:id="R38e4f44266e84792"/>
    <p:sldId xmlns:r="http://schemas.openxmlformats.org/officeDocument/2006/relationships" id="258" r:id="R3934ee37467543f9"/>
    <p:sldId xmlns:r="http://schemas.openxmlformats.org/officeDocument/2006/relationships" id="259" r:id="R142d848db7eb47ec"/>
    <p:sldId xmlns:r="http://schemas.openxmlformats.org/officeDocument/2006/relationships" id="260" r:id="R32a57b0deef4440d"/>
    <p:sldId xmlns:r="http://schemas.openxmlformats.org/officeDocument/2006/relationships" id="261" r:id="Raf0121475bfa49b7"/>
    <p:sldId xmlns:r="http://schemas.openxmlformats.org/officeDocument/2006/relationships" id="262" r:id="R04de133bfc6c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bfd2eb2084cc2" /><Relationship Type="http://schemas.openxmlformats.org/officeDocument/2006/relationships/slide" Target="/ppt/slides/slide1.xml" Id="Re2c643b2d76c472d" /><Relationship Type="http://schemas.openxmlformats.org/officeDocument/2006/relationships/slide" Target="/ppt/slides/slide2.xml" Id="R38e4f44266e84792" /><Relationship Type="http://schemas.openxmlformats.org/officeDocument/2006/relationships/slide" Target="/ppt/slides/slide3.xml" Id="R3934ee37467543f9" /><Relationship Type="http://schemas.openxmlformats.org/officeDocument/2006/relationships/slide" Target="/ppt/slides/slide4.xml" Id="R142d848db7eb47ec" /><Relationship Type="http://schemas.openxmlformats.org/officeDocument/2006/relationships/slide" Target="/ppt/slides/slide5.xml" Id="R32a57b0deef4440d" /><Relationship Type="http://schemas.openxmlformats.org/officeDocument/2006/relationships/slide" Target="/ppt/slides/slide6.xml" Id="Raf0121475bfa49b7" /><Relationship Type="http://schemas.openxmlformats.org/officeDocument/2006/relationships/slide" Target="/ppt/slides/slide7.xml" Id="R04de133bfc6c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5548012ca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4c91677f41de" /><Relationship Type="http://schemas.openxmlformats.org/officeDocument/2006/relationships/theme" Target="/ppt/slideMasters/theme/theme1.xml" Id="Rb7aaa3596e8f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c4c91677f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87b77f7d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b4818920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0291ecc00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c2e9f6c6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747336016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a80be068e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923c89b9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 INVEST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−3 627 173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PER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