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b58e6da40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449db43dd4646"/>
  </p:sldMasterIdLst>
  <p:sldIdLst>
    <p:sldId xmlns:r="http://schemas.openxmlformats.org/officeDocument/2006/relationships" id="256" r:id="R453649ee40bd475c"/>
    <p:sldId xmlns:r="http://schemas.openxmlformats.org/officeDocument/2006/relationships" id="257" r:id="R565069b9ec5e4d69"/>
    <p:sldId xmlns:r="http://schemas.openxmlformats.org/officeDocument/2006/relationships" id="258" r:id="Reab9678cd040496d"/>
    <p:sldId xmlns:r="http://schemas.openxmlformats.org/officeDocument/2006/relationships" id="259" r:id="Rd474736b17814446"/>
    <p:sldId xmlns:r="http://schemas.openxmlformats.org/officeDocument/2006/relationships" id="260" r:id="R17fb4dc8a27848df"/>
    <p:sldId xmlns:r="http://schemas.openxmlformats.org/officeDocument/2006/relationships" id="261" r:id="R40cd39597383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449db43dd4646" /><Relationship Type="http://schemas.openxmlformats.org/officeDocument/2006/relationships/slide" Target="/ppt/slides/slide1.xml" Id="R453649ee40bd475c" /><Relationship Type="http://schemas.openxmlformats.org/officeDocument/2006/relationships/slide" Target="/ppt/slides/slide2.xml" Id="R565069b9ec5e4d69" /><Relationship Type="http://schemas.openxmlformats.org/officeDocument/2006/relationships/slide" Target="/ppt/slides/slide3.xml" Id="Reab9678cd040496d" /><Relationship Type="http://schemas.openxmlformats.org/officeDocument/2006/relationships/slide" Target="/ppt/slides/slide4.xml" Id="Rd474736b17814446" /><Relationship Type="http://schemas.openxmlformats.org/officeDocument/2006/relationships/slide" Target="/ppt/slides/slide5.xml" Id="R17fb4dc8a27848df" /><Relationship Type="http://schemas.openxmlformats.org/officeDocument/2006/relationships/slide" Target="/ppt/slides/slide6.xml" Id="R40cd39597383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03ddb66d9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83970d5c4d77" /><Relationship Type="http://schemas.openxmlformats.org/officeDocument/2006/relationships/theme" Target="/ppt/slideMasters/theme/theme1.xml" Id="R42863cbe9bf1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283970d5c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3162b863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f27e119e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23e00177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363a7ba1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b45bb760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b0a3043b8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