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7751bcf2a649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bce3f283cb417f"/>
  </p:sldMasterIdLst>
  <p:sldIdLst>
    <p:sldId xmlns:r="http://schemas.openxmlformats.org/officeDocument/2006/relationships" id="256" r:id="R8c506ac1f4fc4742"/>
    <p:sldId xmlns:r="http://schemas.openxmlformats.org/officeDocument/2006/relationships" id="257" r:id="Rb6079adf819443a9"/>
    <p:sldId xmlns:r="http://schemas.openxmlformats.org/officeDocument/2006/relationships" id="258" r:id="R129c395f5f5a4809"/>
    <p:sldId xmlns:r="http://schemas.openxmlformats.org/officeDocument/2006/relationships" id="259" r:id="R56e8c32142754411"/>
    <p:sldId xmlns:r="http://schemas.openxmlformats.org/officeDocument/2006/relationships" id="260" r:id="R3de139e761ad4824"/>
    <p:sldId xmlns:r="http://schemas.openxmlformats.org/officeDocument/2006/relationships" id="261" r:id="R88874c456d5046bc"/>
    <p:sldId xmlns:r="http://schemas.openxmlformats.org/officeDocument/2006/relationships" id="262" r:id="R7f899ae5044b4e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ce3f283cb417f" /><Relationship Type="http://schemas.openxmlformats.org/officeDocument/2006/relationships/slide" Target="/ppt/slides/slide1.xml" Id="R8c506ac1f4fc4742" /><Relationship Type="http://schemas.openxmlformats.org/officeDocument/2006/relationships/slide" Target="/ppt/slides/slide2.xml" Id="Rb6079adf819443a9" /><Relationship Type="http://schemas.openxmlformats.org/officeDocument/2006/relationships/slide" Target="/ppt/slides/slide3.xml" Id="R129c395f5f5a4809" /><Relationship Type="http://schemas.openxmlformats.org/officeDocument/2006/relationships/slide" Target="/ppt/slides/slide4.xml" Id="R56e8c32142754411" /><Relationship Type="http://schemas.openxmlformats.org/officeDocument/2006/relationships/slide" Target="/ppt/slides/slide5.xml" Id="R3de139e761ad4824" /><Relationship Type="http://schemas.openxmlformats.org/officeDocument/2006/relationships/slide" Target="/ppt/slides/slide6.xml" Id="R88874c456d5046bc" /><Relationship Type="http://schemas.openxmlformats.org/officeDocument/2006/relationships/slide" Target="/ppt/slides/slide7.xml" Id="R7f899ae5044b4e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376930d5841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10cc0933347d1" /><Relationship Type="http://schemas.openxmlformats.org/officeDocument/2006/relationships/theme" Target="/ppt/slideMasters/theme/theme1.xml" Id="Rc118ea8eec4d42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10cc0933347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4ef911ddd4f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39abb9de143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2235e49cd4f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875c272b947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fdc54b162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ee3122b8a44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4324501fa43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OSCARSBORG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OSCARSBORG HOLDING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1 364 148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12 545 301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24 200 466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eemoe@online.no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