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05556ae8c24d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c2b1287df844b2"/>
  </p:sldMasterIdLst>
  <p:sldIdLst>
    <p:sldId xmlns:r="http://schemas.openxmlformats.org/officeDocument/2006/relationships" id="256" r:id="R82f925b7b7994665"/>
    <p:sldId xmlns:r="http://schemas.openxmlformats.org/officeDocument/2006/relationships" id="257" r:id="R9b06d5a9f8494fae"/>
    <p:sldId xmlns:r="http://schemas.openxmlformats.org/officeDocument/2006/relationships" id="258" r:id="R863a26e827234377"/>
    <p:sldId xmlns:r="http://schemas.openxmlformats.org/officeDocument/2006/relationships" id="259" r:id="R283428df6a75470a"/>
    <p:sldId xmlns:r="http://schemas.openxmlformats.org/officeDocument/2006/relationships" id="260" r:id="R5d4830bf280048f9"/>
    <p:sldId xmlns:r="http://schemas.openxmlformats.org/officeDocument/2006/relationships" id="261" r:id="R0ac74d4914d943d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c2b1287df844b2" /><Relationship Type="http://schemas.openxmlformats.org/officeDocument/2006/relationships/slide" Target="/ppt/slides/slide1.xml" Id="R82f925b7b7994665" /><Relationship Type="http://schemas.openxmlformats.org/officeDocument/2006/relationships/slide" Target="/ppt/slides/slide2.xml" Id="R9b06d5a9f8494fae" /><Relationship Type="http://schemas.openxmlformats.org/officeDocument/2006/relationships/slide" Target="/ppt/slides/slide3.xml" Id="R863a26e827234377" /><Relationship Type="http://schemas.openxmlformats.org/officeDocument/2006/relationships/slide" Target="/ppt/slides/slide4.xml" Id="R283428df6a75470a" /><Relationship Type="http://schemas.openxmlformats.org/officeDocument/2006/relationships/slide" Target="/ppt/slides/slide5.xml" Id="R5d4830bf280048f9" /><Relationship Type="http://schemas.openxmlformats.org/officeDocument/2006/relationships/slide" Target="/ppt/slides/slide6.xml" Id="R0ac74d4914d943d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71d544f13544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424941dad4f85" /><Relationship Type="http://schemas.openxmlformats.org/officeDocument/2006/relationships/theme" Target="/ppt/slideMasters/theme/theme1.xml" Id="R4e61a0841bbd42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1424941dad4f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25b3a39bc4a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b5018815c43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e38c3ed8e40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17c20a4fd41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c36c91da924b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43b4fa74c48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OSCARSBORG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8300 Svolvær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eemoe@online.no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989 967 134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OSCARSBORG HOLDING AS</a:t>
            </a:r>
          </a:p>
        </p:txBody>
      </p:sp>
    </p:spTree>
  </p:cSld>
  <p:clrMapOvr>
    <a:masterClrMapping xmlns:a="http://schemas.openxmlformats.org/drawingml/2006/main"/>
  </p:clrMapOvr>
</p:sld>
</file>